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84" r:id="rId2"/>
  </p:sldMasterIdLst>
  <p:notesMasterIdLst>
    <p:notesMasterId r:id="rId47"/>
  </p:notesMasterIdLst>
  <p:sldIdLst>
    <p:sldId id="335" r:id="rId3"/>
    <p:sldId id="353" r:id="rId4"/>
    <p:sldId id="271" r:id="rId5"/>
    <p:sldId id="364" r:id="rId6"/>
    <p:sldId id="356" r:id="rId7"/>
    <p:sldId id="357" r:id="rId8"/>
    <p:sldId id="358" r:id="rId9"/>
    <p:sldId id="359" r:id="rId10"/>
    <p:sldId id="329" r:id="rId11"/>
    <p:sldId id="361" r:id="rId12"/>
    <p:sldId id="371" r:id="rId13"/>
    <p:sldId id="362" r:id="rId14"/>
    <p:sldId id="370" r:id="rId15"/>
    <p:sldId id="369" r:id="rId16"/>
    <p:sldId id="360" r:id="rId17"/>
    <p:sldId id="336" r:id="rId18"/>
    <p:sldId id="363" r:id="rId19"/>
    <p:sldId id="326" r:id="rId20"/>
    <p:sldId id="327" r:id="rId21"/>
    <p:sldId id="334" r:id="rId22"/>
    <p:sldId id="333" r:id="rId23"/>
    <p:sldId id="332" r:id="rId24"/>
    <p:sldId id="337" r:id="rId25"/>
    <p:sldId id="330" r:id="rId26"/>
    <p:sldId id="338" r:id="rId27"/>
    <p:sldId id="368" r:id="rId28"/>
    <p:sldId id="331" r:id="rId29"/>
    <p:sldId id="328" r:id="rId30"/>
    <p:sldId id="340" r:id="rId31"/>
    <p:sldId id="367" r:id="rId32"/>
    <p:sldId id="339" r:id="rId33"/>
    <p:sldId id="341" r:id="rId34"/>
    <p:sldId id="349" r:id="rId35"/>
    <p:sldId id="342" r:id="rId36"/>
    <p:sldId id="350" r:id="rId37"/>
    <p:sldId id="348" r:id="rId38"/>
    <p:sldId id="347" r:id="rId39"/>
    <p:sldId id="346" r:id="rId40"/>
    <p:sldId id="345" r:id="rId41"/>
    <p:sldId id="351" r:id="rId42"/>
    <p:sldId id="343" r:id="rId43"/>
    <p:sldId id="352" r:id="rId44"/>
    <p:sldId id="344" r:id="rId45"/>
    <p:sldId id="366" r:id="rId46"/>
  </p:sldIdLst>
  <p:sldSz cx="24384000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3F38"/>
    <a:srgbClr val="0C453E"/>
    <a:srgbClr val="376D56"/>
    <a:srgbClr val="4CDC85"/>
    <a:srgbClr val="5D5D5D"/>
    <a:srgbClr val="8CE1FC"/>
    <a:srgbClr val="D9FFE8"/>
    <a:srgbClr val="BCF6D2"/>
    <a:srgbClr val="FAE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5" autoAdjust="0"/>
    <p:restoredTop sz="69150" autoAdjust="0"/>
  </p:normalViewPr>
  <p:slideViewPr>
    <p:cSldViewPr snapToGrid="0" snapToObjects="1">
      <p:cViewPr varScale="1">
        <p:scale>
          <a:sx n="27" d="100"/>
          <a:sy n="27" d="100"/>
        </p:scale>
        <p:origin x="20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5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DD193-8656-7617-03A8-4E7555528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686FD93-BEC3-8A1C-0980-4D75328AF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2A684070-3301-9B1D-BED3-F5F3A57A7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9153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35FA3-C33D-2FB4-89FE-63AC7FE7B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306A0B69-6EC3-B1AD-BF79-68572EF46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6207BCF3-522E-ABFB-2DAC-6795C680C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705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023FA-62FF-6035-F4D9-AC33B3D53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43D3B0E4-4D52-8F39-013A-2446C10D6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4DABAE38-97BF-2791-4555-0B3BAAD8D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8749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DA1BD-7784-2CA0-F292-FB4EC2849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64ADB681-4584-4BDA-5D4C-631918299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9D0D3FC9-4D37-3DF1-4388-219E3CC92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6361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B05EA-BFB3-E401-7E63-F66A2D6A3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84472768-A5B5-AC2E-5B21-384DE5B9E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C0964F23-AA90-0EA3-1005-9F38E1B13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9145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1F90F-9E14-FCC8-BCD4-041907A5B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0E1DAA0F-DF26-6289-9B6F-5D959BF10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ED01AC6C-EB13-67E3-217F-3075CA563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5577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A1FDE-0FAC-4BD1-60A4-525B6F88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1C542E-D1A8-5423-31BE-83CFA17E1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EC7DE2-F7F9-7475-025E-326C78DED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67FE9-D16E-5117-51DE-1144B4D57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5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9ECE1-451D-F82A-383C-A8A2B8235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3B3D67F-CB7A-394B-7C02-AC3ECC14D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2F1DC327-1474-9AFE-3A37-1FFDAFE4A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3055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1661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254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E6446-1B9D-8365-74F7-4392CFDA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EFAA2F-39E4-D4EF-254C-00FEDB09F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DB000-8559-53FB-C63E-A472E6949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AF167-508F-7813-1674-C6AD84322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422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0495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4196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4780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6631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96AEE-D1BD-123E-27AE-32E557F7E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29046CE7-8889-DE58-AFEE-E52640700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35506B9-97F1-6A84-AA5D-5B88916C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163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7A5E7-88D7-20BC-6440-84A07627C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FE3FE589-7F17-B310-33A6-2F479694E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30186D8F-1A8F-71E0-5AAD-5F9B3C81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9642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7661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6951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44793-2176-F0C0-9602-A385815E5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360BE5F3-247E-E49F-5327-F0BB333A6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E4989076-EE38-8467-C111-E7886E48D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5772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CBAD2-D87F-177A-55D3-ED43F808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4FA0E990-3637-F483-85E5-4DB13AA8B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FB9040D2-A2FF-BACC-D61A-BC1E7BCE7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056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B05B7-D4D9-BCC5-AA9C-76873498C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7676B-E772-8728-234D-7C16262CC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0F69C6-D310-5923-BB54-D23F5E50B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602F1-DBE9-6458-395A-A233A9713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77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F4E7E-BBE4-2F3C-38BD-B4106F84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626C85A8-4C0A-601C-F3D7-ACBE66AE6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E4B9DC7-5057-84DC-1ECF-DDB418EEB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9977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63B6B-2AD4-8446-CAD3-0B616C811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5A6127-2C09-619A-84D3-FA6D81E5A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CB0BCD-CEBA-7BC3-13C8-DE926CFE8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0D463-C127-E909-D8C5-DD318B4735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196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30466-1AA1-498A-B590-9B854D8C3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20C3F0FC-E77F-64F9-D34C-56E2190B8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3D4F830A-6E25-8B05-C345-175FB0723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5961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AABF1-A82A-06E0-F727-AF198E8F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0D21ED11-368A-C602-F518-E7A6620D3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7B851529-B273-C5D1-9AB3-92F2F396E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9626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3430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22BF1-3A45-CCC6-C6DC-DF5CB6B09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038F569-FDF4-F71B-3587-40BD2E9C1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1C9A2958-75B3-DA4B-4802-47067B395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18538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07423-3CFF-BB65-027C-6E14DDEB0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AD024AC2-7B37-F5DA-9814-8A9742C2B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37B1F2AF-8EB3-C8EE-C028-70F822F8C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04291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95CBA-27B2-F292-5DAB-93B1A4DE6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C895985-2894-4E8D-28BF-C3D965A60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274EDB9A-FA81-5CF1-BBF6-2432FAECA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5821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2EB67-D5D7-7BF2-38F7-52C34F8D2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9035C6C7-C532-208F-4ED6-CDF79559E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6860DDAD-094F-0957-102B-996BE5F71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028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D9C29-0CA2-E958-E7E9-D9129121A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421058A-43EF-20DF-BFA8-5E146D6F7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6F8C627-EF40-5105-91A8-9934148BD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776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BEB1A-1762-7297-C1B0-1810E6737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846CDB4C-E89B-987F-0DA7-47C8E2AD2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DFC64135-569D-17B0-DE95-B9C8AE0F3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80624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D5A08-A87E-A446-111B-04297A255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26965F05-139E-2A81-9EF1-E959CED04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3B9B261C-7961-2AEF-A8DE-6FE544309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090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31BB6-7E25-22D9-F8D5-10ADEB4D3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6325968A-ACDD-7265-F250-BA8AACFC6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1BEBA755-C9EE-7DBC-928B-F52360E3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30280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9CEE6-A044-7A3F-6BEB-4BEC8545E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F3A86ABB-D6E3-FCDA-6D64-B61C8A3FA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03DE35B6-9B9E-54FE-9D39-0ADFD239F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25674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ECDA7-0072-29D8-F5F2-1F1816F56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053DF-5175-A99A-D41E-5D39F415B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6717FD-02F4-B7DB-7664-DCD506462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14B97-8123-213F-7790-CDB5A054A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58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4C417-841E-42BC-59A5-700134511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5AF725D9-FF37-82E9-FD3E-9BCB9BF64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5BD84362-05D3-4E93-23BA-AE2794E9F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605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155BB-7A54-3E01-DACF-5C087FFFA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99B95436-2529-1DC5-A4E9-6B27EBD84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79C5E396-0C54-C9B4-7369-D7D5BB9F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1353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E754D-E7BD-BAA4-77C6-C44AA02E8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CA6CB159-26EC-D911-62D8-6FD5B87C5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366C13F8-0427-B070-39D4-BAA63F830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273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A3509-8270-DF35-BCB5-85EC6DB16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87A9578A-6708-FEA2-8D8B-8ED5DD4D5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07C5E6E7-B48F-A57D-890A-3DE10C80F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5277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324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50" Type="http://schemas.openxmlformats.org/officeDocument/2006/relationships/image" Target="../media/image49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7" Type="http://schemas.openxmlformats.org/officeDocument/2006/relationships/image" Target="../media/image5.png"/><Relationship Id="rId2" Type="http://schemas.openxmlformats.org/officeDocument/2006/relationships/image" Target="../media/image64.png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20" Type="http://schemas.openxmlformats.org/officeDocument/2006/relationships/image" Target="../media/image18.svg"/><Relationship Id="rId41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50" Type="http://schemas.openxmlformats.org/officeDocument/2006/relationships/image" Target="../media/image49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7" Type="http://schemas.openxmlformats.org/officeDocument/2006/relationships/image" Target="../media/image5.png"/><Relationship Id="rId2" Type="http://schemas.openxmlformats.org/officeDocument/2006/relationships/image" Target="../media/image51.png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20" Type="http://schemas.openxmlformats.org/officeDocument/2006/relationships/image" Target="../media/image18.svg"/><Relationship Id="rId41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7" Type="http://schemas.openxmlformats.org/officeDocument/2006/relationships/image" Target="../media/image5.png"/><Relationship Id="rId2" Type="http://schemas.openxmlformats.org/officeDocument/2006/relationships/image" Target="../media/image51.png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20" Type="http://schemas.openxmlformats.org/officeDocument/2006/relationships/image" Target="../media/image18.svg"/><Relationship Id="rId41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7" Type="http://schemas.openxmlformats.org/officeDocument/2006/relationships/image" Target="../media/image5.png"/><Relationship Id="rId2" Type="http://schemas.openxmlformats.org/officeDocument/2006/relationships/image" Target="../media/image64.png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20" Type="http://schemas.openxmlformats.org/officeDocument/2006/relationships/image" Target="../media/image18.svg"/><Relationship Id="rId41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short title +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03541-4376-5EBD-FE96-51CB14211360}"/>
              </a:ext>
            </a:extLst>
          </p:cNvPr>
          <p:cNvGrpSpPr/>
          <p:nvPr userDrawn="1"/>
        </p:nvGrpSpPr>
        <p:grpSpPr>
          <a:xfrm>
            <a:off x="631825" y="620555"/>
            <a:ext cx="2463389" cy="915253"/>
            <a:chOff x="608089" y="618257"/>
            <a:chExt cx="2463389" cy="915253"/>
          </a:xfrm>
        </p:grpSpPr>
        <p:pic>
          <p:nvPicPr>
            <p:cNvPr id="4" name="Image 0" descr=" ">
              <a:extLst>
                <a:ext uri="{FF2B5EF4-FFF2-40B4-BE49-F238E27FC236}">
                  <a16:creationId xmlns:a16="http://schemas.microsoft.com/office/drawing/2014/main" id="{8D86C63F-6354-D7E1-864E-1756D3578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4573" y="1323644"/>
              <a:ext cx="150484" cy="154567"/>
            </a:xfrm>
            <a:prstGeom prst="rect">
              <a:avLst/>
            </a:prstGeom>
          </p:spPr>
        </p:pic>
        <p:pic>
          <p:nvPicPr>
            <p:cNvPr id="5" name="Image 1" descr=" ">
              <a:extLst>
                <a:ext uri="{FF2B5EF4-FFF2-40B4-BE49-F238E27FC236}">
                  <a16:creationId xmlns:a16="http://schemas.microsoft.com/office/drawing/2014/main" id="{E3321CA2-0D3F-4DCC-BA6E-9B5BE4FB3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8755" y="1323644"/>
              <a:ext cx="138192" cy="154567"/>
            </a:xfrm>
            <a:prstGeom prst="rect">
              <a:avLst/>
            </a:prstGeom>
          </p:spPr>
        </p:pic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C9DEB850-FB66-5B6C-13BB-A68B1B612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24454" y="1258064"/>
              <a:ext cx="36591" cy="215457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72550ACB-B024-D9C6-2E73-46B75CA2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04818" y="1262758"/>
              <a:ext cx="96329" cy="210775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230B0647-184D-C823-8E3A-4E48E33D8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91881" y="1262758"/>
              <a:ext cx="96329" cy="210775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CF16599E-8A73-83EA-A12B-11A21F39D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47573" y="1259529"/>
              <a:ext cx="219586" cy="218678"/>
            </a:xfrm>
            <a:prstGeom prst="rect">
              <a:avLst/>
            </a:prstGeom>
          </p:spPr>
        </p:pic>
        <p:pic>
          <p:nvPicPr>
            <p:cNvPr id="12" name="Image 6" descr=" ">
              <a:extLst>
                <a:ext uri="{FF2B5EF4-FFF2-40B4-BE49-F238E27FC236}">
                  <a16:creationId xmlns:a16="http://schemas.microsoft.com/office/drawing/2014/main" id="{727F0E57-E455-F309-F128-E0A10310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935631" y="1024375"/>
              <a:ext cx="135847" cy="149882"/>
            </a:xfrm>
            <a:prstGeom prst="rect">
              <a:avLst/>
            </a:prstGeom>
          </p:spPr>
        </p:pic>
        <p:pic>
          <p:nvPicPr>
            <p:cNvPr id="14" name="Image 7" descr=" ">
              <a:extLst>
                <a:ext uri="{FF2B5EF4-FFF2-40B4-BE49-F238E27FC236}">
                  <a16:creationId xmlns:a16="http://schemas.microsoft.com/office/drawing/2014/main" id="{ACE4E9AB-DDAB-5B39-DED9-34813B3AF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747649" y="1024376"/>
              <a:ext cx="155756" cy="154567"/>
            </a:xfrm>
            <a:prstGeom prst="rect">
              <a:avLst/>
            </a:prstGeom>
          </p:spPr>
        </p:pic>
        <p:pic>
          <p:nvPicPr>
            <p:cNvPr id="16" name="Image 8" descr=" ">
              <a:extLst>
                <a:ext uri="{FF2B5EF4-FFF2-40B4-BE49-F238E27FC236}">
                  <a16:creationId xmlns:a16="http://schemas.microsoft.com/office/drawing/2014/main" id="{28FAB353-5B8A-2CEF-A8A9-D5536AFCD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683349" y="958817"/>
              <a:ext cx="36591" cy="215457"/>
            </a:xfrm>
            <a:prstGeom prst="rect">
              <a:avLst/>
            </a:prstGeom>
          </p:spPr>
        </p:pic>
        <p:pic>
          <p:nvPicPr>
            <p:cNvPr id="17" name="Image 9" descr=" ">
              <a:extLst>
                <a:ext uri="{FF2B5EF4-FFF2-40B4-BE49-F238E27FC236}">
                  <a16:creationId xmlns:a16="http://schemas.microsoft.com/office/drawing/2014/main" id="{3819CF31-2D3E-BD64-0CAA-81A5AB0F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560276" y="988085"/>
              <a:ext cx="98078" cy="186184"/>
            </a:xfrm>
            <a:prstGeom prst="rect">
              <a:avLst/>
            </a:prstGeom>
          </p:spPr>
        </p:pic>
        <p:pic>
          <p:nvPicPr>
            <p:cNvPr id="18" name="Image 10" descr=" ">
              <a:extLst>
                <a:ext uri="{FF2B5EF4-FFF2-40B4-BE49-F238E27FC236}">
                  <a16:creationId xmlns:a16="http://schemas.microsoft.com/office/drawing/2014/main" id="{43AFEC99-9190-AD46-0F0B-6991D784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500081" y="958817"/>
              <a:ext cx="36591" cy="215457"/>
            </a:xfrm>
            <a:prstGeom prst="rect">
              <a:avLst/>
            </a:prstGeom>
          </p:spPr>
        </p:pic>
        <p:pic>
          <p:nvPicPr>
            <p:cNvPr id="19" name="Image 11" descr=" ">
              <a:extLst>
                <a:ext uri="{FF2B5EF4-FFF2-40B4-BE49-F238E27FC236}">
                  <a16:creationId xmlns:a16="http://schemas.microsoft.com/office/drawing/2014/main" id="{10FB430E-F64E-8C74-ECF5-C55F6C16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339797" y="1024376"/>
              <a:ext cx="133218" cy="154567"/>
            </a:xfrm>
            <a:prstGeom prst="rect">
              <a:avLst/>
            </a:prstGeom>
          </p:spPr>
        </p:pic>
        <p:pic>
          <p:nvPicPr>
            <p:cNvPr id="21" name="Image 12" descr=" ">
              <a:extLst>
                <a:ext uri="{FF2B5EF4-FFF2-40B4-BE49-F238E27FC236}">
                  <a16:creationId xmlns:a16="http://schemas.microsoft.com/office/drawing/2014/main" id="{194D6A8B-E7C5-A0DE-B5A9-CC36289CF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79105" y="1024375"/>
              <a:ext cx="135847" cy="149882"/>
            </a:xfrm>
            <a:prstGeom prst="rect">
              <a:avLst/>
            </a:prstGeom>
          </p:spPr>
        </p:pic>
        <p:pic>
          <p:nvPicPr>
            <p:cNvPr id="22" name="Image 13" descr=" ">
              <a:extLst>
                <a:ext uri="{FF2B5EF4-FFF2-40B4-BE49-F238E27FC236}">
                  <a16:creationId xmlns:a16="http://schemas.microsoft.com/office/drawing/2014/main" id="{7ABE9D0A-9309-DD05-6F58-83581515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007944" y="1024376"/>
              <a:ext cx="134681" cy="154567"/>
            </a:xfrm>
            <a:prstGeom prst="rect">
              <a:avLst/>
            </a:prstGeom>
          </p:spPr>
        </p:pic>
        <p:pic>
          <p:nvPicPr>
            <p:cNvPr id="23" name="Image 14" descr=" ">
              <a:extLst>
                <a:ext uri="{FF2B5EF4-FFF2-40B4-BE49-F238E27FC236}">
                  <a16:creationId xmlns:a16="http://schemas.microsoft.com/office/drawing/2014/main" id="{6319A566-EF4C-0B88-542C-CEC918DF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07200" y="1026723"/>
              <a:ext cx="81977" cy="147541"/>
            </a:xfrm>
            <a:prstGeom prst="rect">
              <a:avLst/>
            </a:prstGeom>
          </p:spPr>
        </p:pic>
        <p:pic>
          <p:nvPicPr>
            <p:cNvPr id="24" name="Image 15" descr=" ">
              <a:extLst>
                <a:ext uri="{FF2B5EF4-FFF2-40B4-BE49-F238E27FC236}">
                  <a16:creationId xmlns:a16="http://schemas.microsoft.com/office/drawing/2014/main" id="{8E2ABF00-EF3A-8FB7-5410-23FA2CAC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742302" y="964956"/>
              <a:ext cx="164835" cy="209311"/>
            </a:xfrm>
            <a:prstGeom prst="rect">
              <a:avLst/>
            </a:prstGeom>
          </p:spPr>
        </p:pic>
        <p:pic>
          <p:nvPicPr>
            <p:cNvPr id="25" name="Image 16" descr=" ">
              <a:extLst>
                <a:ext uri="{FF2B5EF4-FFF2-40B4-BE49-F238E27FC236}">
                  <a16:creationId xmlns:a16="http://schemas.microsoft.com/office/drawing/2014/main" id="{8D4991B3-CB22-251F-3DCB-13501336B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443296" y="725128"/>
              <a:ext cx="135847" cy="149882"/>
            </a:xfrm>
            <a:prstGeom prst="rect">
              <a:avLst/>
            </a:prstGeom>
          </p:spPr>
        </p:pic>
        <p:pic>
          <p:nvPicPr>
            <p:cNvPr id="26" name="Image 17" descr=" ">
              <a:extLst>
                <a:ext uri="{FF2B5EF4-FFF2-40B4-BE49-F238E27FC236}">
                  <a16:creationId xmlns:a16="http://schemas.microsoft.com/office/drawing/2014/main" id="{44ACD3CA-43BB-19F4-BBB6-55C5B5B0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260449" y="725129"/>
              <a:ext cx="150484" cy="154567"/>
            </a:xfrm>
            <a:prstGeom prst="rect">
              <a:avLst/>
            </a:prstGeom>
          </p:spPr>
        </p:pic>
        <p:pic>
          <p:nvPicPr>
            <p:cNvPr id="27" name="Image 18" descr=" ">
              <a:extLst>
                <a:ext uri="{FF2B5EF4-FFF2-40B4-BE49-F238E27FC236}">
                  <a16:creationId xmlns:a16="http://schemas.microsoft.com/office/drawing/2014/main" id="{C9292EFF-5FD4-D1FF-F510-FA997160A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083756" y="725129"/>
              <a:ext cx="150484" cy="154567"/>
            </a:xfrm>
            <a:prstGeom prst="rect">
              <a:avLst/>
            </a:prstGeom>
          </p:spPr>
        </p:pic>
        <p:pic>
          <p:nvPicPr>
            <p:cNvPr id="28" name="Image 19" descr=" ">
              <a:extLst>
                <a:ext uri="{FF2B5EF4-FFF2-40B4-BE49-F238E27FC236}">
                  <a16:creationId xmlns:a16="http://schemas.microsoft.com/office/drawing/2014/main" id="{0EE6DB9D-4919-B082-EC5C-712AF30A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985828" y="727473"/>
              <a:ext cx="81977" cy="147541"/>
            </a:xfrm>
            <a:prstGeom prst="rect">
              <a:avLst/>
            </a:prstGeom>
          </p:spPr>
        </p:pic>
        <p:pic>
          <p:nvPicPr>
            <p:cNvPr id="29" name="Image 20" descr=" ">
              <a:extLst>
                <a:ext uri="{FF2B5EF4-FFF2-40B4-BE49-F238E27FC236}">
                  <a16:creationId xmlns:a16="http://schemas.microsoft.com/office/drawing/2014/main" id="{D70E925C-68E5-DC14-F3D8-B9F184C0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747573" y="661014"/>
              <a:ext cx="202022" cy="218678"/>
            </a:xfrm>
            <a:prstGeom prst="rect">
              <a:avLst/>
            </a:prstGeom>
          </p:spPr>
        </p:pic>
        <p:pic>
          <p:nvPicPr>
            <p:cNvPr id="30" name="Image 21" descr=" ">
              <a:extLst>
                <a:ext uri="{FF2B5EF4-FFF2-40B4-BE49-F238E27FC236}">
                  <a16:creationId xmlns:a16="http://schemas.microsoft.com/office/drawing/2014/main" id="{D72B5B6C-0683-F57E-640D-30167B11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616214" y="878247"/>
              <a:ext cx="646826" cy="647120"/>
            </a:xfrm>
            <a:prstGeom prst="rect">
              <a:avLst/>
            </a:prstGeom>
          </p:spPr>
        </p:pic>
        <p:pic>
          <p:nvPicPr>
            <p:cNvPr id="31" name="Image 22" descr=" ">
              <a:extLst>
                <a:ext uri="{FF2B5EF4-FFF2-40B4-BE49-F238E27FC236}">
                  <a16:creationId xmlns:a16="http://schemas.microsoft.com/office/drawing/2014/main" id="{B85FD602-7E0B-810D-D46E-DB9075872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608089" y="618257"/>
              <a:ext cx="915358" cy="915250"/>
            </a:xfrm>
            <a:prstGeom prst="rect">
              <a:avLst/>
            </a:prstGeom>
          </p:spPr>
        </p:pic>
        <p:pic>
          <p:nvPicPr>
            <p:cNvPr id="32" name="Image 23" descr=" ">
              <a:extLst>
                <a:ext uri="{FF2B5EF4-FFF2-40B4-BE49-F238E27FC236}">
                  <a16:creationId xmlns:a16="http://schemas.microsoft.com/office/drawing/2014/main" id="{26653673-0B83-EFBE-2FFB-EA29725D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608089" y="876800"/>
              <a:ext cx="656786" cy="656701"/>
            </a:xfrm>
            <a:prstGeom prst="rect">
              <a:avLst/>
            </a:prstGeom>
          </p:spPr>
        </p:pic>
        <p:pic>
          <p:nvPicPr>
            <p:cNvPr id="33" name="Image 24" descr=" ">
              <a:extLst>
                <a:ext uri="{FF2B5EF4-FFF2-40B4-BE49-F238E27FC236}">
                  <a16:creationId xmlns:a16="http://schemas.microsoft.com/office/drawing/2014/main" id="{DADBE3E5-C0AB-B445-7F95-94929431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608090" y="1134954"/>
              <a:ext cx="398599" cy="398556"/>
            </a:xfrm>
            <a:prstGeom prst="rect">
              <a:avLst/>
            </a:prstGeom>
          </p:spPr>
        </p:pic>
      </p:grp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E76CB07-4679-E174-DD07-453D860BF5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992" y="4645867"/>
            <a:ext cx="11071145" cy="3983569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ts val="9700"/>
              </a:lnSpc>
              <a:spcBef>
                <a:spcPts val="0"/>
              </a:spcBef>
              <a:buNone/>
              <a:defRPr sz="8800" kern="100" spc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6C93E7D-8E9D-E032-76AA-94DC92EF8E5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76263" y="0"/>
            <a:ext cx="11107737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1AA5451-AFB2-C6C8-5F65-3EEB82F6D6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826" y="10994099"/>
            <a:ext cx="7275512" cy="884237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800" spc="-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D6F55735-16CD-1AC2-26E2-E6174CD45E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763" y="11890444"/>
            <a:ext cx="4570866" cy="126834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2400">
                <a:latin typeface="Fixel Display Light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2400" kern="0" spc="-48" dirty="0">
                <a:solidFill>
                  <a:srgbClr val="F8F8F8">
                    <a:alpha val="100000"/>
                  </a:srgbClr>
                </a:solidFill>
                <a:latin typeface="Fixel Display Light" pitchFamily="34" charset="0"/>
                <a:ea typeface="Fixel Display Light" pitchFamily="34" charset="-122"/>
                <a:cs typeface="Fixel Display Light" pitchFamily="34" charset="-120"/>
              </a:rPr>
              <a:t>Development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94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D1A1272-A5CE-3AA5-4551-B554E8D2D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000" y="2489988"/>
            <a:ext cx="7272338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189A3BE-2B98-79AA-7C9C-6A7BA5E212ED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555038" y="2489201"/>
            <a:ext cx="7345362" cy="4635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EF833CFC-AE58-7ABE-5CB0-8421A9373DDC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16517938" y="2489200"/>
            <a:ext cx="7231062" cy="4635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502D01D9-40CA-AE00-2145-7A6E205F694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555038" y="7664450"/>
            <a:ext cx="7345362" cy="48611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975CFB4A-BEC1-09C3-4877-ACF0AC56DA20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16517938" y="7664450"/>
            <a:ext cx="7345362" cy="48611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8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D1A1272-A5CE-3AA5-4551-B554E8D2D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000" y="10572751"/>
            <a:ext cx="7272338" cy="19528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CBF6461A-57C7-2EFC-AEE3-36E998F2B4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55830" y="10572750"/>
            <a:ext cx="7344569" cy="19528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0878B44E-A046-0292-F2A5-6DEF8C5A64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518731" y="10572749"/>
            <a:ext cx="7230269" cy="19528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295CE1E3-158D-3C05-589C-BF74ECF682B9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5000" y="2419350"/>
            <a:ext cx="23114000" cy="7673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1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0878B44E-A046-0292-F2A5-6DEF8C5A64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000" y="11849099"/>
            <a:ext cx="23114000" cy="8809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295CE1E3-158D-3C05-589C-BF74ECF682B9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5000" y="2419349"/>
            <a:ext cx="23114000" cy="90724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39FF01-019D-485B-51E4-AF20FBA7AE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395200" y="0"/>
            <a:ext cx="11990388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73C275E9-E1FE-A6B1-BD86-9194CC4B30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999" y="2489988"/>
            <a:ext cx="11353801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3C8A11C-8A6F-BA28-7D70-5DD412DE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570594"/>
            <a:ext cx="11353802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1323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39FF01-019D-485B-51E4-AF20FBA7AE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395200" y="0"/>
            <a:ext cx="11990388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570594"/>
            <a:ext cx="11353802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73C275E9-E1FE-A6B1-BD86-9194CC4B30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001" y="2489988"/>
            <a:ext cx="5422900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3">
            <a:extLst>
              <a:ext uri="{FF2B5EF4-FFF2-40B4-BE49-F238E27FC236}">
                <a16:creationId xmlns:a16="http://schemas.microsoft.com/office/drawing/2014/main" id="{6805AAE7-25AD-90D1-8CC3-FFDC2418B8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64299" y="2484426"/>
            <a:ext cx="5524501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0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BECF1E89-87AE-2F0F-1CE4-D87DA769F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" y="0"/>
            <a:ext cx="24387048" cy="13716000"/>
          </a:xfrm>
          <a:prstGeom prst="rect">
            <a:avLst/>
          </a:prstGeom>
        </p:spPr>
      </p:pic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E76CB07-4679-E174-DD07-453D860BF5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5038" y="6712711"/>
            <a:ext cx="12571412" cy="565573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ts val="13600"/>
              </a:lnSpc>
              <a:spcBef>
                <a:spcPts val="0"/>
              </a:spcBef>
              <a:buNone/>
              <a:defRPr sz="12800" kern="100" spc="-26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>
                <a:effectLst/>
              </a:rPr>
              <a:t>THANK YOU FOR YOUR TIME AND ATTENTION.</a:t>
            </a:r>
            <a:endParaRPr lang="en-US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03541-4376-5EBD-FE96-51CB14211360}"/>
              </a:ext>
            </a:extLst>
          </p:cNvPr>
          <p:cNvGrpSpPr/>
          <p:nvPr userDrawn="1"/>
        </p:nvGrpSpPr>
        <p:grpSpPr>
          <a:xfrm>
            <a:off x="631825" y="620555"/>
            <a:ext cx="2463389" cy="915253"/>
            <a:chOff x="608089" y="618257"/>
            <a:chExt cx="2463389" cy="915253"/>
          </a:xfrm>
        </p:grpSpPr>
        <p:pic>
          <p:nvPicPr>
            <p:cNvPr id="4" name="Image 0" descr=" ">
              <a:extLst>
                <a:ext uri="{FF2B5EF4-FFF2-40B4-BE49-F238E27FC236}">
                  <a16:creationId xmlns:a16="http://schemas.microsoft.com/office/drawing/2014/main" id="{8D86C63F-6354-D7E1-864E-1756D3578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44573" y="1323644"/>
              <a:ext cx="150484" cy="154567"/>
            </a:xfrm>
            <a:prstGeom prst="rect">
              <a:avLst/>
            </a:prstGeom>
          </p:spPr>
        </p:pic>
        <p:pic>
          <p:nvPicPr>
            <p:cNvPr id="5" name="Image 1" descr=" ">
              <a:extLst>
                <a:ext uri="{FF2B5EF4-FFF2-40B4-BE49-F238E27FC236}">
                  <a16:creationId xmlns:a16="http://schemas.microsoft.com/office/drawing/2014/main" id="{E3321CA2-0D3F-4DCC-BA6E-9B5BE4FB3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88755" y="1323644"/>
              <a:ext cx="138192" cy="154567"/>
            </a:xfrm>
            <a:prstGeom prst="rect">
              <a:avLst/>
            </a:prstGeom>
          </p:spPr>
        </p:pic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C9DEB850-FB66-5B6C-13BB-A68B1B612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24454" y="1258064"/>
              <a:ext cx="36591" cy="215457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72550ACB-B024-D9C6-2E73-46B75CA2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04818" y="1262758"/>
              <a:ext cx="96329" cy="210775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230B0647-184D-C823-8E3A-4E48E33D8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91881" y="1262758"/>
              <a:ext cx="96329" cy="210775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CF16599E-8A73-83EA-A12B-11A21F39D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47573" y="1259529"/>
              <a:ext cx="219586" cy="218678"/>
            </a:xfrm>
            <a:prstGeom prst="rect">
              <a:avLst/>
            </a:prstGeom>
          </p:spPr>
        </p:pic>
        <p:pic>
          <p:nvPicPr>
            <p:cNvPr id="12" name="Image 6" descr=" ">
              <a:extLst>
                <a:ext uri="{FF2B5EF4-FFF2-40B4-BE49-F238E27FC236}">
                  <a16:creationId xmlns:a16="http://schemas.microsoft.com/office/drawing/2014/main" id="{727F0E57-E455-F309-F128-E0A10310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935631" y="1024375"/>
              <a:ext cx="135847" cy="149882"/>
            </a:xfrm>
            <a:prstGeom prst="rect">
              <a:avLst/>
            </a:prstGeom>
          </p:spPr>
        </p:pic>
        <p:pic>
          <p:nvPicPr>
            <p:cNvPr id="14" name="Image 7" descr=" ">
              <a:extLst>
                <a:ext uri="{FF2B5EF4-FFF2-40B4-BE49-F238E27FC236}">
                  <a16:creationId xmlns:a16="http://schemas.microsoft.com/office/drawing/2014/main" id="{ACE4E9AB-DDAB-5B39-DED9-34813B3AF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747649" y="1024376"/>
              <a:ext cx="155756" cy="154567"/>
            </a:xfrm>
            <a:prstGeom prst="rect">
              <a:avLst/>
            </a:prstGeom>
          </p:spPr>
        </p:pic>
        <p:pic>
          <p:nvPicPr>
            <p:cNvPr id="16" name="Image 8" descr=" ">
              <a:extLst>
                <a:ext uri="{FF2B5EF4-FFF2-40B4-BE49-F238E27FC236}">
                  <a16:creationId xmlns:a16="http://schemas.microsoft.com/office/drawing/2014/main" id="{28FAB353-5B8A-2CEF-A8A9-D5536AFCD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83349" y="958817"/>
              <a:ext cx="36591" cy="215457"/>
            </a:xfrm>
            <a:prstGeom prst="rect">
              <a:avLst/>
            </a:prstGeom>
          </p:spPr>
        </p:pic>
        <p:pic>
          <p:nvPicPr>
            <p:cNvPr id="17" name="Image 9" descr=" ">
              <a:extLst>
                <a:ext uri="{FF2B5EF4-FFF2-40B4-BE49-F238E27FC236}">
                  <a16:creationId xmlns:a16="http://schemas.microsoft.com/office/drawing/2014/main" id="{3819CF31-2D3E-BD64-0CAA-81A5AB0F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560276" y="988085"/>
              <a:ext cx="98078" cy="186184"/>
            </a:xfrm>
            <a:prstGeom prst="rect">
              <a:avLst/>
            </a:prstGeom>
          </p:spPr>
        </p:pic>
        <p:pic>
          <p:nvPicPr>
            <p:cNvPr id="18" name="Image 10" descr=" ">
              <a:extLst>
                <a:ext uri="{FF2B5EF4-FFF2-40B4-BE49-F238E27FC236}">
                  <a16:creationId xmlns:a16="http://schemas.microsoft.com/office/drawing/2014/main" id="{43AFEC99-9190-AD46-0F0B-6991D784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500081" y="958817"/>
              <a:ext cx="36591" cy="215457"/>
            </a:xfrm>
            <a:prstGeom prst="rect">
              <a:avLst/>
            </a:prstGeom>
          </p:spPr>
        </p:pic>
        <p:pic>
          <p:nvPicPr>
            <p:cNvPr id="19" name="Image 11" descr=" ">
              <a:extLst>
                <a:ext uri="{FF2B5EF4-FFF2-40B4-BE49-F238E27FC236}">
                  <a16:creationId xmlns:a16="http://schemas.microsoft.com/office/drawing/2014/main" id="{10FB430E-F64E-8C74-ECF5-C55F6C16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339797" y="1024376"/>
              <a:ext cx="133218" cy="154567"/>
            </a:xfrm>
            <a:prstGeom prst="rect">
              <a:avLst/>
            </a:prstGeom>
          </p:spPr>
        </p:pic>
        <p:pic>
          <p:nvPicPr>
            <p:cNvPr id="21" name="Image 12" descr=" ">
              <a:extLst>
                <a:ext uri="{FF2B5EF4-FFF2-40B4-BE49-F238E27FC236}">
                  <a16:creationId xmlns:a16="http://schemas.microsoft.com/office/drawing/2014/main" id="{194D6A8B-E7C5-A0DE-B5A9-CC36289CF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179105" y="1024375"/>
              <a:ext cx="135847" cy="149882"/>
            </a:xfrm>
            <a:prstGeom prst="rect">
              <a:avLst/>
            </a:prstGeom>
          </p:spPr>
        </p:pic>
        <p:pic>
          <p:nvPicPr>
            <p:cNvPr id="22" name="Image 13" descr=" ">
              <a:extLst>
                <a:ext uri="{FF2B5EF4-FFF2-40B4-BE49-F238E27FC236}">
                  <a16:creationId xmlns:a16="http://schemas.microsoft.com/office/drawing/2014/main" id="{7ABE9D0A-9309-DD05-6F58-83581515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007944" y="1024376"/>
              <a:ext cx="134681" cy="154567"/>
            </a:xfrm>
            <a:prstGeom prst="rect">
              <a:avLst/>
            </a:prstGeom>
          </p:spPr>
        </p:pic>
        <p:pic>
          <p:nvPicPr>
            <p:cNvPr id="23" name="Image 14" descr=" ">
              <a:extLst>
                <a:ext uri="{FF2B5EF4-FFF2-40B4-BE49-F238E27FC236}">
                  <a16:creationId xmlns:a16="http://schemas.microsoft.com/office/drawing/2014/main" id="{6319A566-EF4C-0B88-542C-CEC918DF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907200" y="1026723"/>
              <a:ext cx="81977" cy="147541"/>
            </a:xfrm>
            <a:prstGeom prst="rect">
              <a:avLst/>
            </a:prstGeom>
          </p:spPr>
        </p:pic>
        <p:pic>
          <p:nvPicPr>
            <p:cNvPr id="24" name="Image 15" descr=" ">
              <a:extLst>
                <a:ext uri="{FF2B5EF4-FFF2-40B4-BE49-F238E27FC236}">
                  <a16:creationId xmlns:a16="http://schemas.microsoft.com/office/drawing/2014/main" id="{8E2ABF00-EF3A-8FB7-5410-23FA2CAC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742302" y="964956"/>
              <a:ext cx="164835" cy="209311"/>
            </a:xfrm>
            <a:prstGeom prst="rect">
              <a:avLst/>
            </a:prstGeom>
          </p:spPr>
        </p:pic>
        <p:pic>
          <p:nvPicPr>
            <p:cNvPr id="25" name="Image 16" descr=" ">
              <a:extLst>
                <a:ext uri="{FF2B5EF4-FFF2-40B4-BE49-F238E27FC236}">
                  <a16:creationId xmlns:a16="http://schemas.microsoft.com/office/drawing/2014/main" id="{8D4991B3-CB22-251F-3DCB-13501336B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443296" y="725128"/>
              <a:ext cx="135847" cy="149882"/>
            </a:xfrm>
            <a:prstGeom prst="rect">
              <a:avLst/>
            </a:prstGeom>
          </p:spPr>
        </p:pic>
        <p:pic>
          <p:nvPicPr>
            <p:cNvPr id="26" name="Image 17" descr=" ">
              <a:extLst>
                <a:ext uri="{FF2B5EF4-FFF2-40B4-BE49-F238E27FC236}">
                  <a16:creationId xmlns:a16="http://schemas.microsoft.com/office/drawing/2014/main" id="{44ACD3CA-43BB-19F4-BBB6-55C5B5B0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260449" y="725129"/>
              <a:ext cx="150484" cy="154567"/>
            </a:xfrm>
            <a:prstGeom prst="rect">
              <a:avLst/>
            </a:prstGeom>
          </p:spPr>
        </p:pic>
        <p:pic>
          <p:nvPicPr>
            <p:cNvPr id="27" name="Image 18" descr=" ">
              <a:extLst>
                <a:ext uri="{FF2B5EF4-FFF2-40B4-BE49-F238E27FC236}">
                  <a16:creationId xmlns:a16="http://schemas.microsoft.com/office/drawing/2014/main" id="{C9292EFF-5FD4-D1FF-F510-FA997160A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83756" y="725129"/>
              <a:ext cx="150484" cy="154567"/>
            </a:xfrm>
            <a:prstGeom prst="rect">
              <a:avLst/>
            </a:prstGeom>
          </p:spPr>
        </p:pic>
        <p:pic>
          <p:nvPicPr>
            <p:cNvPr id="28" name="Image 19" descr=" ">
              <a:extLst>
                <a:ext uri="{FF2B5EF4-FFF2-40B4-BE49-F238E27FC236}">
                  <a16:creationId xmlns:a16="http://schemas.microsoft.com/office/drawing/2014/main" id="{0EE6DB9D-4919-B082-EC5C-712AF30A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985828" y="727473"/>
              <a:ext cx="81977" cy="147541"/>
            </a:xfrm>
            <a:prstGeom prst="rect">
              <a:avLst/>
            </a:prstGeom>
          </p:spPr>
        </p:pic>
        <p:pic>
          <p:nvPicPr>
            <p:cNvPr id="29" name="Image 20" descr=" ">
              <a:extLst>
                <a:ext uri="{FF2B5EF4-FFF2-40B4-BE49-F238E27FC236}">
                  <a16:creationId xmlns:a16="http://schemas.microsoft.com/office/drawing/2014/main" id="{D70E925C-68E5-DC14-F3D8-B9F184C0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747573" y="661014"/>
              <a:ext cx="202022" cy="218678"/>
            </a:xfrm>
            <a:prstGeom prst="rect">
              <a:avLst/>
            </a:prstGeom>
          </p:spPr>
        </p:pic>
        <p:pic>
          <p:nvPicPr>
            <p:cNvPr id="30" name="Image 21" descr=" ">
              <a:extLst>
                <a:ext uri="{FF2B5EF4-FFF2-40B4-BE49-F238E27FC236}">
                  <a16:creationId xmlns:a16="http://schemas.microsoft.com/office/drawing/2014/main" id="{D72B5B6C-0683-F57E-640D-30167B11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16214" y="878247"/>
              <a:ext cx="646826" cy="647120"/>
            </a:xfrm>
            <a:prstGeom prst="rect">
              <a:avLst/>
            </a:prstGeom>
          </p:spPr>
        </p:pic>
        <p:pic>
          <p:nvPicPr>
            <p:cNvPr id="31" name="Image 22" descr=" ">
              <a:extLst>
                <a:ext uri="{FF2B5EF4-FFF2-40B4-BE49-F238E27FC236}">
                  <a16:creationId xmlns:a16="http://schemas.microsoft.com/office/drawing/2014/main" id="{B85FD602-7E0B-810D-D46E-DB9075872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608089" y="618257"/>
              <a:ext cx="915358" cy="915250"/>
            </a:xfrm>
            <a:prstGeom prst="rect">
              <a:avLst/>
            </a:prstGeom>
          </p:spPr>
        </p:pic>
        <p:pic>
          <p:nvPicPr>
            <p:cNvPr id="32" name="Image 23" descr=" ">
              <a:extLst>
                <a:ext uri="{FF2B5EF4-FFF2-40B4-BE49-F238E27FC236}">
                  <a16:creationId xmlns:a16="http://schemas.microsoft.com/office/drawing/2014/main" id="{26653673-0B83-EFBE-2FFB-EA29725D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608089" y="876800"/>
              <a:ext cx="656786" cy="656701"/>
            </a:xfrm>
            <a:prstGeom prst="rect">
              <a:avLst/>
            </a:prstGeom>
          </p:spPr>
        </p:pic>
        <p:pic>
          <p:nvPicPr>
            <p:cNvPr id="33" name="Image 24" descr=" ">
              <a:extLst>
                <a:ext uri="{FF2B5EF4-FFF2-40B4-BE49-F238E27FC236}">
                  <a16:creationId xmlns:a16="http://schemas.microsoft.com/office/drawing/2014/main" id="{DADBE3E5-C0AB-B445-7F95-94929431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608090" y="1134954"/>
              <a:ext cx="398599" cy="39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4982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993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short title + pictur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03541-4376-5EBD-FE96-51CB14211360}"/>
              </a:ext>
            </a:extLst>
          </p:cNvPr>
          <p:cNvGrpSpPr/>
          <p:nvPr userDrawn="1"/>
        </p:nvGrpSpPr>
        <p:grpSpPr>
          <a:xfrm>
            <a:off x="631825" y="620555"/>
            <a:ext cx="2463389" cy="915253"/>
            <a:chOff x="608089" y="618257"/>
            <a:chExt cx="2463389" cy="915253"/>
          </a:xfrm>
        </p:grpSpPr>
        <p:pic>
          <p:nvPicPr>
            <p:cNvPr id="4" name="Image 0" descr=" ">
              <a:extLst>
                <a:ext uri="{FF2B5EF4-FFF2-40B4-BE49-F238E27FC236}">
                  <a16:creationId xmlns:a16="http://schemas.microsoft.com/office/drawing/2014/main" id="{8D86C63F-6354-D7E1-864E-1756D3578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4573" y="1323644"/>
              <a:ext cx="150484" cy="154567"/>
            </a:xfrm>
            <a:prstGeom prst="rect">
              <a:avLst/>
            </a:prstGeom>
          </p:spPr>
        </p:pic>
        <p:pic>
          <p:nvPicPr>
            <p:cNvPr id="5" name="Image 1" descr=" ">
              <a:extLst>
                <a:ext uri="{FF2B5EF4-FFF2-40B4-BE49-F238E27FC236}">
                  <a16:creationId xmlns:a16="http://schemas.microsoft.com/office/drawing/2014/main" id="{E3321CA2-0D3F-4DCC-BA6E-9B5BE4FB3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8755" y="1323644"/>
              <a:ext cx="138192" cy="154567"/>
            </a:xfrm>
            <a:prstGeom prst="rect">
              <a:avLst/>
            </a:prstGeom>
          </p:spPr>
        </p:pic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C9DEB850-FB66-5B6C-13BB-A68B1B612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24454" y="1258064"/>
              <a:ext cx="36591" cy="215457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72550ACB-B024-D9C6-2E73-46B75CA2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04818" y="1262758"/>
              <a:ext cx="96329" cy="210775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230B0647-184D-C823-8E3A-4E48E33D8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91881" y="1262758"/>
              <a:ext cx="96329" cy="210775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CF16599E-8A73-83EA-A12B-11A21F39D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47573" y="1259529"/>
              <a:ext cx="219586" cy="218678"/>
            </a:xfrm>
            <a:prstGeom prst="rect">
              <a:avLst/>
            </a:prstGeom>
          </p:spPr>
        </p:pic>
        <p:pic>
          <p:nvPicPr>
            <p:cNvPr id="12" name="Image 6" descr=" ">
              <a:extLst>
                <a:ext uri="{FF2B5EF4-FFF2-40B4-BE49-F238E27FC236}">
                  <a16:creationId xmlns:a16="http://schemas.microsoft.com/office/drawing/2014/main" id="{727F0E57-E455-F309-F128-E0A10310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935631" y="1024375"/>
              <a:ext cx="135847" cy="149882"/>
            </a:xfrm>
            <a:prstGeom prst="rect">
              <a:avLst/>
            </a:prstGeom>
          </p:spPr>
        </p:pic>
        <p:pic>
          <p:nvPicPr>
            <p:cNvPr id="14" name="Image 7" descr=" ">
              <a:extLst>
                <a:ext uri="{FF2B5EF4-FFF2-40B4-BE49-F238E27FC236}">
                  <a16:creationId xmlns:a16="http://schemas.microsoft.com/office/drawing/2014/main" id="{ACE4E9AB-DDAB-5B39-DED9-34813B3AF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747649" y="1024376"/>
              <a:ext cx="155756" cy="154567"/>
            </a:xfrm>
            <a:prstGeom prst="rect">
              <a:avLst/>
            </a:prstGeom>
          </p:spPr>
        </p:pic>
        <p:pic>
          <p:nvPicPr>
            <p:cNvPr id="16" name="Image 8" descr=" ">
              <a:extLst>
                <a:ext uri="{FF2B5EF4-FFF2-40B4-BE49-F238E27FC236}">
                  <a16:creationId xmlns:a16="http://schemas.microsoft.com/office/drawing/2014/main" id="{28FAB353-5B8A-2CEF-A8A9-D5536AFCD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683349" y="958817"/>
              <a:ext cx="36591" cy="215457"/>
            </a:xfrm>
            <a:prstGeom prst="rect">
              <a:avLst/>
            </a:prstGeom>
          </p:spPr>
        </p:pic>
        <p:pic>
          <p:nvPicPr>
            <p:cNvPr id="17" name="Image 9" descr=" ">
              <a:extLst>
                <a:ext uri="{FF2B5EF4-FFF2-40B4-BE49-F238E27FC236}">
                  <a16:creationId xmlns:a16="http://schemas.microsoft.com/office/drawing/2014/main" id="{3819CF31-2D3E-BD64-0CAA-81A5AB0F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560276" y="988085"/>
              <a:ext cx="98078" cy="186184"/>
            </a:xfrm>
            <a:prstGeom prst="rect">
              <a:avLst/>
            </a:prstGeom>
          </p:spPr>
        </p:pic>
        <p:pic>
          <p:nvPicPr>
            <p:cNvPr id="18" name="Image 10" descr=" ">
              <a:extLst>
                <a:ext uri="{FF2B5EF4-FFF2-40B4-BE49-F238E27FC236}">
                  <a16:creationId xmlns:a16="http://schemas.microsoft.com/office/drawing/2014/main" id="{43AFEC99-9190-AD46-0F0B-6991D784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500081" y="958817"/>
              <a:ext cx="36591" cy="215457"/>
            </a:xfrm>
            <a:prstGeom prst="rect">
              <a:avLst/>
            </a:prstGeom>
          </p:spPr>
        </p:pic>
        <p:pic>
          <p:nvPicPr>
            <p:cNvPr id="19" name="Image 11" descr=" ">
              <a:extLst>
                <a:ext uri="{FF2B5EF4-FFF2-40B4-BE49-F238E27FC236}">
                  <a16:creationId xmlns:a16="http://schemas.microsoft.com/office/drawing/2014/main" id="{10FB430E-F64E-8C74-ECF5-C55F6C16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339797" y="1024376"/>
              <a:ext cx="133218" cy="154567"/>
            </a:xfrm>
            <a:prstGeom prst="rect">
              <a:avLst/>
            </a:prstGeom>
          </p:spPr>
        </p:pic>
        <p:pic>
          <p:nvPicPr>
            <p:cNvPr id="21" name="Image 12" descr=" ">
              <a:extLst>
                <a:ext uri="{FF2B5EF4-FFF2-40B4-BE49-F238E27FC236}">
                  <a16:creationId xmlns:a16="http://schemas.microsoft.com/office/drawing/2014/main" id="{194D6A8B-E7C5-A0DE-B5A9-CC36289CF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79105" y="1024375"/>
              <a:ext cx="135847" cy="149882"/>
            </a:xfrm>
            <a:prstGeom prst="rect">
              <a:avLst/>
            </a:prstGeom>
          </p:spPr>
        </p:pic>
        <p:pic>
          <p:nvPicPr>
            <p:cNvPr id="22" name="Image 13" descr=" ">
              <a:extLst>
                <a:ext uri="{FF2B5EF4-FFF2-40B4-BE49-F238E27FC236}">
                  <a16:creationId xmlns:a16="http://schemas.microsoft.com/office/drawing/2014/main" id="{7ABE9D0A-9309-DD05-6F58-83581515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007944" y="1024376"/>
              <a:ext cx="134681" cy="154567"/>
            </a:xfrm>
            <a:prstGeom prst="rect">
              <a:avLst/>
            </a:prstGeom>
          </p:spPr>
        </p:pic>
        <p:pic>
          <p:nvPicPr>
            <p:cNvPr id="23" name="Image 14" descr=" ">
              <a:extLst>
                <a:ext uri="{FF2B5EF4-FFF2-40B4-BE49-F238E27FC236}">
                  <a16:creationId xmlns:a16="http://schemas.microsoft.com/office/drawing/2014/main" id="{6319A566-EF4C-0B88-542C-CEC918DF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07200" y="1026723"/>
              <a:ext cx="81977" cy="147541"/>
            </a:xfrm>
            <a:prstGeom prst="rect">
              <a:avLst/>
            </a:prstGeom>
          </p:spPr>
        </p:pic>
        <p:pic>
          <p:nvPicPr>
            <p:cNvPr id="24" name="Image 15" descr=" ">
              <a:extLst>
                <a:ext uri="{FF2B5EF4-FFF2-40B4-BE49-F238E27FC236}">
                  <a16:creationId xmlns:a16="http://schemas.microsoft.com/office/drawing/2014/main" id="{8E2ABF00-EF3A-8FB7-5410-23FA2CAC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742302" y="964956"/>
              <a:ext cx="164835" cy="209311"/>
            </a:xfrm>
            <a:prstGeom prst="rect">
              <a:avLst/>
            </a:prstGeom>
          </p:spPr>
        </p:pic>
        <p:pic>
          <p:nvPicPr>
            <p:cNvPr id="25" name="Image 16" descr=" ">
              <a:extLst>
                <a:ext uri="{FF2B5EF4-FFF2-40B4-BE49-F238E27FC236}">
                  <a16:creationId xmlns:a16="http://schemas.microsoft.com/office/drawing/2014/main" id="{8D4991B3-CB22-251F-3DCB-13501336B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443296" y="725128"/>
              <a:ext cx="135847" cy="149882"/>
            </a:xfrm>
            <a:prstGeom prst="rect">
              <a:avLst/>
            </a:prstGeom>
          </p:spPr>
        </p:pic>
        <p:pic>
          <p:nvPicPr>
            <p:cNvPr id="26" name="Image 17" descr=" ">
              <a:extLst>
                <a:ext uri="{FF2B5EF4-FFF2-40B4-BE49-F238E27FC236}">
                  <a16:creationId xmlns:a16="http://schemas.microsoft.com/office/drawing/2014/main" id="{44ACD3CA-43BB-19F4-BBB6-55C5B5B0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260449" y="725129"/>
              <a:ext cx="150484" cy="154567"/>
            </a:xfrm>
            <a:prstGeom prst="rect">
              <a:avLst/>
            </a:prstGeom>
          </p:spPr>
        </p:pic>
        <p:pic>
          <p:nvPicPr>
            <p:cNvPr id="27" name="Image 18" descr=" ">
              <a:extLst>
                <a:ext uri="{FF2B5EF4-FFF2-40B4-BE49-F238E27FC236}">
                  <a16:creationId xmlns:a16="http://schemas.microsoft.com/office/drawing/2014/main" id="{C9292EFF-5FD4-D1FF-F510-FA997160A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083756" y="725129"/>
              <a:ext cx="150484" cy="154567"/>
            </a:xfrm>
            <a:prstGeom prst="rect">
              <a:avLst/>
            </a:prstGeom>
          </p:spPr>
        </p:pic>
        <p:pic>
          <p:nvPicPr>
            <p:cNvPr id="28" name="Image 19" descr=" ">
              <a:extLst>
                <a:ext uri="{FF2B5EF4-FFF2-40B4-BE49-F238E27FC236}">
                  <a16:creationId xmlns:a16="http://schemas.microsoft.com/office/drawing/2014/main" id="{0EE6DB9D-4919-B082-EC5C-712AF30A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985828" y="727473"/>
              <a:ext cx="81977" cy="147541"/>
            </a:xfrm>
            <a:prstGeom prst="rect">
              <a:avLst/>
            </a:prstGeom>
          </p:spPr>
        </p:pic>
        <p:pic>
          <p:nvPicPr>
            <p:cNvPr id="29" name="Image 20" descr=" ">
              <a:extLst>
                <a:ext uri="{FF2B5EF4-FFF2-40B4-BE49-F238E27FC236}">
                  <a16:creationId xmlns:a16="http://schemas.microsoft.com/office/drawing/2014/main" id="{D70E925C-68E5-DC14-F3D8-B9F184C0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747573" y="661014"/>
              <a:ext cx="202022" cy="218678"/>
            </a:xfrm>
            <a:prstGeom prst="rect">
              <a:avLst/>
            </a:prstGeom>
          </p:spPr>
        </p:pic>
        <p:pic>
          <p:nvPicPr>
            <p:cNvPr id="30" name="Image 21" descr=" ">
              <a:extLst>
                <a:ext uri="{FF2B5EF4-FFF2-40B4-BE49-F238E27FC236}">
                  <a16:creationId xmlns:a16="http://schemas.microsoft.com/office/drawing/2014/main" id="{D72B5B6C-0683-F57E-640D-30167B11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616214" y="878247"/>
              <a:ext cx="646826" cy="647120"/>
            </a:xfrm>
            <a:prstGeom prst="rect">
              <a:avLst/>
            </a:prstGeom>
          </p:spPr>
        </p:pic>
        <p:pic>
          <p:nvPicPr>
            <p:cNvPr id="31" name="Image 22" descr=" ">
              <a:extLst>
                <a:ext uri="{FF2B5EF4-FFF2-40B4-BE49-F238E27FC236}">
                  <a16:creationId xmlns:a16="http://schemas.microsoft.com/office/drawing/2014/main" id="{B85FD602-7E0B-810D-D46E-DB9075872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608089" y="618257"/>
              <a:ext cx="915358" cy="915250"/>
            </a:xfrm>
            <a:prstGeom prst="rect">
              <a:avLst/>
            </a:prstGeom>
          </p:spPr>
        </p:pic>
        <p:pic>
          <p:nvPicPr>
            <p:cNvPr id="32" name="Image 23" descr=" ">
              <a:extLst>
                <a:ext uri="{FF2B5EF4-FFF2-40B4-BE49-F238E27FC236}">
                  <a16:creationId xmlns:a16="http://schemas.microsoft.com/office/drawing/2014/main" id="{26653673-0B83-EFBE-2FFB-EA29725D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608089" y="876800"/>
              <a:ext cx="656786" cy="656701"/>
            </a:xfrm>
            <a:prstGeom prst="rect">
              <a:avLst/>
            </a:prstGeom>
          </p:spPr>
        </p:pic>
        <p:pic>
          <p:nvPicPr>
            <p:cNvPr id="33" name="Image 24" descr=" ">
              <a:extLst>
                <a:ext uri="{FF2B5EF4-FFF2-40B4-BE49-F238E27FC236}">
                  <a16:creationId xmlns:a16="http://schemas.microsoft.com/office/drawing/2014/main" id="{DADBE3E5-C0AB-B445-7F95-94929431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608090" y="1134954"/>
              <a:ext cx="398599" cy="398556"/>
            </a:xfrm>
            <a:prstGeom prst="rect">
              <a:avLst/>
            </a:prstGeom>
          </p:spPr>
        </p:pic>
      </p:grp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E76CB07-4679-E174-DD07-453D860BF5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992" y="4645867"/>
            <a:ext cx="11071145" cy="3983569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ts val="9700"/>
              </a:lnSpc>
              <a:spcBef>
                <a:spcPts val="0"/>
              </a:spcBef>
              <a:buNone/>
              <a:defRPr sz="8800" kern="100" spc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6C93E7D-8E9D-E032-76AA-94DC92EF8E5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76263" y="0"/>
            <a:ext cx="11107737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1AA5451-AFB2-C6C8-5F65-3EEB82F6D6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826" y="10994099"/>
            <a:ext cx="7275512" cy="884237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800" spc="-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D6F55735-16CD-1AC2-26E2-E6174CD45E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763" y="11890444"/>
            <a:ext cx="4570866" cy="126834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2400">
                <a:latin typeface="Fixel Display Light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2400" kern="0" spc="-48" dirty="0">
                <a:solidFill>
                  <a:srgbClr val="F8F8F8">
                    <a:alpha val="100000"/>
                  </a:srgbClr>
                </a:solidFill>
                <a:latin typeface="Fixel Display Light" pitchFamily="34" charset="0"/>
                <a:ea typeface="Fixel Display Light" pitchFamily="34" charset="-122"/>
                <a:cs typeface="Fixel Display Light" pitchFamily="34" charset="-120"/>
              </a:rPr>
              <a:t>Development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2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long text title)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0" descr=" ">
            <a:extLst>
              <a:ext uri="{FF2B5EF4-FFF2-40B4-BE49-F238E27FC236}">
                <a16:creationId xmlns:a16="http://schemas.microsoft.com/office/drawing/2014/main" id="{2A094F53-0F9D-8534-4E38-38092EFAB7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" y="0"/>
            <a:ext cx="24387048" cy="13716000"/>
          </a:xfrm>
          <a:prstGeom prst="rect">
            <a:avLst/>
          </a:prstGeom>
        </p:spPr>
      </p:pic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E76CB07-4679-E174-DD07-453D860BF5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0110" y="6182345"/>
            <a:ext cx="17228135" cy="565573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9700"/>
              </a:lnSpc>
              <a:spcBef>
                <a:spcPts val="0"/>
              </a:spcBef>
              <a:buNone/>
              <a:defRPr sz="8800" kern="100" spc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03541-4376-5EBD-FE96-51CB14211360}"/>
              </a:ext>
            </a:extLst>
          </p:cNvPr>
          <p:cNvGrpSpPr/>
          <p:nvPr userDrawn="1"/>
        </p:nvGrpSpPr>
        <p:grpSpPr>
          <a:xfrm>
            <a:off x="631825" y="620555"/>
            <a:ext cx="2463389" cy="915253"/>
            <a:chOff x="608089" y="618257"/>
            <a:chExt cx="2463389" cy="915253"/>
          </a:xfrm>
        </p:grpSpPr>
        <p:pic>
          <p:nvPicPr>
            <p:cNvPr id="4" name="Image 0" descr=" ">
              <a:extLst>
                <a:ext uri="{FF2B5EF4-FFF2-40B4-BE49-F238E27FC236}">
                  <a16:creationId xmlns:a16="http://schemas.microsoft.com/office/drawing/2014/main" id="{8D86C63F-6354-D7E1-864E-1756D3578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44573" y="1323644"/>
              <a:ext cx="150484" cy="154567"/>
            </a:xfrm>
            <a:prstGeom prst="rect">
              <a:avLst/>
            </a:prstGeom>
          </p:spPr>
        </p:pic>
        <p:pic>
          <p:nvPicPr>
            <p:cNvPr id="5" name="Image 1" descr=" ">
              <a:extLst>
                <a:ext uri="{FF2B5EF4-FFF2-40B4-BE49-F238E27FC236}">
                  <a16:creationId xmlns:a16="http://schemas.microsoft.com/office/drawing/2014/main" id="{E3321CA2-0D3F-4DCC-BA6E-9B5BE4FB3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88755" y="1323644"/>
              <a:ext cx="138192" cy="154567"/>
            </a:xfrm>
            <a:prstGeom prst="rect">
              <a:avLst/>
            </a:prstGeom>
          </p:spPr>
        </p:pic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C9DEB850-FB66-5B6C-13BB-A68B1B612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24454" y="1258064"/>
              <a:ext cx="36591" cy="215457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72550ACB-B024-D9C6-2E73-46B75CA2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04818" y="1262758"/>
              <a:ext cx="96329" cy="210775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230B0647-184D-C823-8E3A-4E48E33D8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91881" y="1262758"/>
              <a:ext cx="96329" cy="210775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CF16599E-8A73-83EA-A12B-11A21F39D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47573" y="1259529"/>
              <a:ext cx="219586" cy="218678"/>
            </a:xfrm>
            <a:prstGeom prst="rect">
              <a:avLst/>
            </a:prstGeom>
          </p:spPr>
        </p:pic>
        <p:pic>
          <p:nvPicPr>
            <p:cNvPr id="12" name="Image 6" descr=" ">
              <a:extLst>
                <a:ext uri="{FF2B5EF4-FFF2-40B4-BE49-F238E27FC236}">
                  <a16:creationId xmlns:a16="http://schemas.microsoft.com/office/drawing/2014/main" id="{727F0E57-E455-F309-F128-E0A10310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935631" y="1024375"/>
              <a:ext cx="135847" cy="149882"/>
            </a:xfrm>
            <a:prstGeom prst="rect">
              <a:avLst/>
            </a:prstGeom>
          </p:spPr>
        </p:pic>
        <p:pic>
          <p:nvPicPr>
            <p:cNvPr id="14" name="Image 7" descr=" ">
              <a:extLst>
                <a:ext uri="{FF2B5EF4-FFF2-40B4-BE49-F238E27FC236}">
                  <a16:creationId xmlns:a16="http://schemas.microsoft.com/office/drawing/2014/main" id="{ACE4E9AB-DDAB-5B39-DED9-34813B3AF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747649" y="1024376"/>
              <a:ext cx="155756" cy="154567"/>
            </a:xfrm>
            <a:prstGeom prst="rect">
              <a:avLst/>
            </a:prstGeom>
          </p:spPr>
        </p:pic>
        <p:pic>
          <p:nvPicPr>
            <p:cNvPr id="16" name="Image 8" descr=" ">
              <a:extLst>
                <a:ext uri="{FF2B5EF4-FFF2-40B4-BE49-F238E27FC236}">
                  <a16:creationId xmlns:a16="http://schemas.microsoft.com/office/drawing/2014/main" id="{28FAB353-5B8A-2CEF-A8A9-D5536AFCD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83349" y="958817"/>
              <a:ext cx="36591" cy="215457"/>
            </a:xfrm>
            <a:prstGeom prst="rect">
              <a:avLst/>
            </a:prstGeom>
          </p:spPr>
        </p:pic>
        <p:pic>
          <p:nvPicPr>
            <p:cNvPr id="17" name="Image 9" descr=" ">
              <a:extLst>
                <a:ext uri="{FF2B5EF4-FFF2-40B4-BE49-F238E27FC236}">
                  <a16:creationId xmlns:a16="http://schemas.microsoft.com/office/drawing/2014/main" id="{3819CF31-2D3E-BD64-0CAA-81A5AB0F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560276" y="988085"/>
              <a:ext cx="98078" cy="186184"/>
            </a:xfrm>
            <a:prstGeom prst="rect">
              <a:avLst/>
            </a:prstGeom>
          </p:spPr>
        </p:pic>
        <p:pic>
          <p:nvPicPr>
            <p:cNvPr id="18" name="Image 10" descr=" ">
              <a:extLst>
                <a:ext uri="{FF2B5EF4-FFF2-40B4-BE49-F238E27FC236}">
                  <a16:creationId xmlns:a16="http://schemas.microsoft.com/office/drawing/2014/main" id="{43AFEC99-9190-AD46-0F0B-6991D784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500081" y="958817"/>
              <a:ext cx="36591" cy="215457"/>
            </a:xfrm>
            <a:prstGeom prst="rect">
              <a:avLst/>
            </a:prstGeom>
          </p:spPr>
        </p:pic>
        <p:pic>
          <p:nvPicPr>
            <p:cNvPr id="19" name="Image 11" descr=" ">
              <a:extLst>
                <a:ext uri="{FF2B5EF4-FFF2-40B4-BE49-F238E27FC236}">
                  <a16:creationId xmlns:a16="http://schemas.microsoft.com/office/drawing/2014/main" id="{10FB430E-F64E-8C74-ECF5-C55F6C16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339797" y="1024376"/>
              <a:ext cx="133218" cy="154567"/>
            </a:xfrm>
            <a:prstGeom prst="rect">
              <a:avLst/>
            </a:prstGeom>
          </p:spPr>
        </p:pic>
        <p:pic>
          <p:nvPicPr>
            <p:cNvPr id="21" name="Image 12" descr=" ">
              <a:extLst>
                <a:ext uri="{FF2B5EF4-FFF2-40B4-BE49-F238E27FC236}">
                  <a16:creationId xmlns:a16="http://schemas.microsoft.com/office/drawing/2014/main" id="{194D6A8B-E7C5-A0DE-B5A9-CC36289CF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179105" y="1024375"/>
              <a:ext cx="135847" cy="149882"/>
            </a:xfrm>
            <a:prstGeom prst="rect">
              <a:avLst/>
            </a:prstGeom>
          </p:spPr>
        </p:pic>
        <p:pic>
          <p:nvPicPr>
            <p:cNvPr id="22" name="Image 13" descr=" ">
              <a:extLst>
                <a:ext uri="{FF2B5EF4-FFF2-40B4-BE49-F238E27FC236}">
                  <a16:creationId xmlns:a16="http://schemas.microsoft.com/office/drawing/2014/main" id="{7ABE9D0A-9309-DD05-6F58-83581515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007944" y="1024376"/>
              <a:ext cx="134681" cy="154567"/>
            </a:xfrm>
            <a:prstGeom prst="rect">
              <a:avLst/>
            </a:prstGeom>
          </p:spPr>
        </p:pic>
        <p:pic>
          <p:nvPicPr>
            <p:cNvPr id="23" name="Image 14" descr=" ">
              <a:extLst>
                <a:ext uri="{FF2B5EF4-FFF2-40B4-BE49-F238E27FC236}">
                  <a16:creationId xmlns:a16="http://schemas.microsoft.com/office/drawing/2014/main" id="{6319A566-EF4C-0B88-542C-CEC918DF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907200" y="1026723"/>
              <a:ext cx="81977" cy="147541"/>
            </a:xfrm>
            <a:prstGeom prst="rect">
              <a:avLst/>
            </a:prstGeom>
          </p:spPr>
        </p:pic>
        <p:pic>
          <p:nvPicPr>
            <p:cNvPr id="24" name="Image 15" descr=" ">
              <a:extLst>
                <a:ext uri="{FF2B5EF4-FFF2-40B4-BE49-F238E27FC236}">
                  <a16:creationId xmlns:a16="http://schemas.microsoft.com/office/drawing/2014/main" id="{8E2ABF00-EF3A-8FB7-5410-23FA2CAC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742302" y="964956"/>
              <a:ext cx="164835" cy="209311"/>
            </a:xfrm>
            <a:prstGeom prst="rect">
              <a:avLst/>
            </a:prstGeom>
          </p:spPr>
        </p:pic>
        <p:pic>
          <p:nvPicPr>
            <p:cNvPr id="25" name="Image 16" descr=" ">
              <a:extLst>
                <a:ext uri="{FF2B5EF4-FFF2-40B4-BE49-F238E27FC236}">
                  <a16:creationId xmlns:a16="http://schemas.microsoft.com/office/drawing/2014/main" id="{8D4991B3-CB22-251F-3DCB-13501336B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443296" y="725128"/>
              <a:ext cx="135847" cy="149882"/>
            </a:xfrm>
            <a:prstGeom prst="rect">
              <a:avLst/>
            </a:prstGeom>
          </p:spPr>
        </p:pic>
        <p:pic>
          <p:nvPicPr>
            <p:cNvPr id="26" name="Image 17" descr=" ">
              <a:extLst>
                <a:ext uri="{FF2B5EF4-FFF2-40B4-BE49-F238E27FC236}">
                  <a16:creationId xmlns:a16="http://schemas.microsoft.com/office/drawing/2014/main" id="{44ACD3CA-43BB-19F4-BBB6-55C5B5B0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260449" y="725129"/>
              <a:ext cx="150484" cy="154567"/>
            </a:xfrm>
            <a:prstGeom prst="rect">
              <a:avLst/>
            </a:prstGeom>
          </p:spPr>
        </p:pic>
        <p:pic>
          <p:nvPicPr>
            <p:cNvPr id="27" name="Image 18" descr=" ">
              <a:extLst>
                <a:ext uri="{FF2B5EF4-FFF2-40B4-BE49-F238E27FC236}">
                  <a16:creationId xmlns:a16="http://schemas.microsoft.com/office/drawing/2014/main" id="{C9292EFF-5FD4-D1FF-F510-FA997160A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83756" y="725129"/>
              <a:ext cx="150484" cy="154567"/>
            </a:xfrm>
            <a:prstGeom prst="rect">
              <a:avLst/>
            </a:prstGeom>
          </p:spPr>
        </p:pic>
        <p:pic>
          <p:nvPicPr>
            <p:cNvPr id="28" name="Image 19" descr=" ">
              <a:extLst>
                <a:ext uri="{FF2B5EF4-FFF2-40B4-BE49-F238E27FC236}">
                  <a16:creationId xmlns:a16="http://schemas.microsoft.com/office/drawing/2014/main" id="{0EE6DB9D-4919-B082-EC5C-712AF30A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985828" y="727473"/>
              <a:ext cx="81977" cy="147541"/>
            </a:xfrm>
            <a:prstGeom prst="rect">
              <a:avLst/>
            </a:prstGeom>
          </p:spPr>
        </p:pic>
        <p:pic>
          <p:nvPicPr>
            <p:cNvPr id="29" name="Image 20" descr=" ">
              <a:extLst>
                <a:ext uri="{FF2B5EF4-FFF2-40B4-BE49-F238E27FC236}">
                  <a16:creationId xmlns:a16="http://schemas.microsoft.com/office/drawing/2014/main" id="{D70E925C-68E5-DC14-F3D8-B9F184C0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747573" y="661014"/>
              <a:ext cx="202022" cy="218678"/>
            </a:xfrm>
            <a:prstGeom prst="rect">
              <a:avLst/>
            </a:prstGeom>
          </p:spPr>
        </p:pic>
        <p:pic>
          <p:nvPicPr>
            <p:cNvPr id="30" name="Image 21" descr=" ">
              <a:extLst>
                <a:ext uri="{FF2B5EF4-FFF2-40B4-BE49-F238E27FC236}">
                  <a16:creationId xmlns:a16="http://schemas.microsoft.com/office/drawing/2014/main" id="{D72B5B6C-0683-F57E-640D-30167B11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16214" y="878247"/>
              <a:ext cx="646826" cy="647120"/>
            </a:xfrm>
            <a:prstGeom prst="rect">
              <a:avLst/>
            </a:prstGeom>
          </p:spPr>
        </p:pic>
        <p:pic>
          <p:nvPicPr>
            <p:cNvPr id="31" name="Image 22" descr=" ">
              <a:extLst>
                <a:ext uri="{FF2B5EF4-FFF2-40B4-BE49-F238E27FC236}">
                  <a16:creationId xmlns:a16="http://schemas.microsoft.com/office/drawing/2014/main" id="{B85FD602-7E0B-810D-D46E-DB9075872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608089" y="618257"/>
              <a:ext cx="915358" cy="915250"/>
            </a:xfrm>
            <a:prstGeom prst="rect">
              <a:avLst/>
            </a:prstGeom>
          </p:spPr>
        </p:pic>
        <p:pic>
          <p:nvPicPr>
            <p:cNvPr id="32" name="Image 23" descr=" ">
              <a:extLst>
                <a:ext uri="{FF2B5EF4-FFF2-40B4-BE49-F238E27FC236}">
                  <a16:creationId xmlns:a16="http://schemas.microsoft.com/office/drawing/2014/main" id="{26653673-0B83-EFBE-2FFB-EA29725D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608089" y="876800"/>
              <a:ext cx="656786" cy="656701"/>
            </a:xfrm>
            <a:prstGeom prst="rect">
              <a:avLst/>
            </a:prstGeom>
          </p:spPr>
        </p:pic>
        <p:pic>
          <p:nvPicPr>
            <p:cNvPr id="33" name="Image 24" descr=" ">
              <a:extLst>
                <a:ext uri="{FF2B5EF4-FFF2-40B4-BE49-F238E27FC236}">
                  <a16:creationId xmlns:a16="http://schemas.microsoft.com/office/drawing/2014/main" id="{DADBE3E5-C0AB-B445-7F95-94929431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608090" y="1134954"/>
              <a:ext cx="398599" cy="398556"/>
            </a:xfrm>
            <a:prstGeom prst="rect">
              <a:avLst/>
            </a:prstGeom>
          </p:spPr>
        </p:pic>
      </p:grp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1AA5451-AFB2-C6C8-5F65-3EEB82F6D6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24993" y="652915"/>
            <a:ext cx="6928803" cy="373757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spc="-100" baseline="0">
                <a:latin typeface="Fixel Display Semi Bold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D6F55735-16CD-1AC2-26E2-E6174CD45E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24993" y="1057702"/>
            <a:ext cx="6928803" cy="169642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2400">
                <a:latin typeface="Fixel Display Light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De</a:t>
            </a:r>
            <a:r>
              <a:rPr lang="en-US" dirty="0">
                <a:effectLst/>
              </a:rPr>
              <a:t>velopment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4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59512EE-ACE8-3B68-7B85-9A40903CE9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4800" y="4724400"/>
            <a:ext cx="13422313" cy="68008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kern="100" spc="-60" baseline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6043F5-1ACC-D027-AAB0-C0875B7083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7338" y="2495550"/>
            <a:ext cx="5838825" cy="1374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7879"/>
              </a:lnSpc>
              <a:spcBef>
                <a:spcPts val="0"/>
              </a:spcBef>
              <a:buNone/>
              <a:defRPr sz="8800" kern="100" spc="-4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640934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67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long text 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0" descr=" ">
            <a:extLst>
              <a:ext uri="{FF2B5EF4-FFF2-40B4-BE49-F238E27FC236}">
                <a16:creationId xmlns:a16="http://schemas.microsoft.com/office/drawing/2014/main" id="{2A094F53-0F9D-8534-4E38-38092EFAB7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" y="0"/>
            <a:ext cx="24387048" cy="13716000"/>
          </a:xfrm>
          <a:prstGeom prst="rect">
            <a:avLst/>
          </a:prstGeom>
        </p:spPr>
      </p:pic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E76CB07-4679-E174-DD07-453D860BF5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0110" y="6182345"/>
            <a:ext cx="17228135" cy="565573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9700"/>
              </a:lnSpc>
              <a:spcBef>
                <a:spcPts val="0"/>
              </a:spcBef>
              <a:buNone/>
              <a:defRPr sz="8800" kern="100" spc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03541-4376-5EBD-FE96-51CB14211360}"/>
              </a:ext>
            </a:extLst>
          </p:cNvPr>
          <p:cNvGrpSpPr/>
          <p:nvPr userDrawn="1"/>
        </p:nvGrpSpPr>
        <p:grpSpPr>
          <a:xfrm>
            <a:off x="631825" y="620555"/>
            <a:ext cx="2463389" cy="915253"/>
            <a:chOff x="608089" y="618257"/>
            <a:chExt cx="2463389" cy="915253"/>
          </a:xfrm>
        </p:grpSpPr>
        <p:pic>
          <p:nvPicPr>
            <p:cNvPr id="4" name="Image 0" descr=" ">
              <a:extLst>
                <a:ext uri="{FF2B5EF4-FFF2-40B4-BE49-F238E27FC236}">
                  <a16:creationId xmlns:a16="http://schemas.microsoft.com/office/drawing/2014/main" id="{8D86C63F-6354-D7E1-864E-1756D3578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44573" y="1323644"/>
              <a:ext cx="150484" cy="154567"/>
            </a:xfrm>
            <a:prstGeom prst="rect">
              <a:avLst/>
            </a:prstGeom>
          </p:spPr>
        </p:pic>
        <p:pic>
          <p:nvPicPr>
            <p:cNvPr id="5" name="Image 1" descr=" ">
              <a:extLst>
                <a:ext uri="{FF2B5EF4-FFF2-40B4-BE49-F238E27FC236}">
                  <a16:creationId xmlns:a16="http://schemas.microsoft.com/office/drawing/2014/main" id="{E3321CA2-0D3F-4DCC-BA6E-9B5BE4FB3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88755" y="1323644"/>
              <a:ext cx="138192" cy="154567"/>
            </a:xfrm>
            <a:prstGeom prst="rect">
              <a:avLst/>
            </a:prstGeom>
          </p:spPr>
        </p:pic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C9DEB850-FB66-5B6C-13BB-A68B1B612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24454" y="1258064"/>
              <a:ext cx="36591" cy="215457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72550ACB-B024-D9C6-2E73-46B75CA2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04818" y="1262758"/>
              <a:ext cx="96329" cy="210775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230B0647-184D-C823-8E3A-4E48E33D8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91881" y="1262758"/>
              <a:ext cx="96329" cy="210775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CF16599E-8A73-83EA-A12B-11A21F39D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47573" y="1259529"/>
              <a:ext cx="219586" cy="218678"/>
            </a:xfrm>
            <a:prstGeom prst="rect">
              <a:avLst/>
            </a:prstGeom>
          </p:spPr>
        </p:pic>
        <p:pic>
          <p:nvPicPr>
            <p:cNvPr id="12" name="Image 6" descr=" ">
              <a:extLst>
                <a:ext uri="{FF2B5EF4-FFF2-40B4-BE49-F238E27FC236}">
                  <a16:creationId xmlns:a16="http://schemas.microsoft.com/office/drawing/2014/main" id="{727F0E57-E455-F309-F128-E0A10310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935631" y="1024375"/>
              <a:ext cx="135847" cy="149882"/>
            </a:xfrm>
            <a:prstGeom prst="rect">
              <a:avLst/>
            </a:prstGeom>
          </p:spPr>
        </p:pic>
        <p:pic>
          <p:nvPicPr>
            <p:cNvPr id="14" name="Image 7" descr=" ">
              <a:extLst>
                <a:ext uri="{FF2B5EF4-FFF2-40B4-BE49-F238E27FC236}">
                  <a16:creationId xmlns:a16="http://schemas.microsoft.com/office/drawing/2014/main" id="{ACE4E9AB-DDAB-5B39-DED9-34813B3AF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747649" y="1024376"/>
              <a:ext cx="155756" cy="154567"/>
            </a:xfrm>
            <a:prstGeom prst="rect">
              <a:avLst/>
            </a:prstGeom>
          </p:spPr>
        </p:pic>
        <p:pic>
          <p:nvPicPr>
            <p:cNvPr id="16" name="Image 8" descr=" ">
              <a:extLst>
                <a:ext uri="{FF2B5EF4-FFF2-40B4-BE49-F238E27FC236}">
                  <a16:creationId xmlns:a16="http://schemas.microsoft.com/office/drawing/2014/main" id="{28FAB353-5B8A-2CEF-A8A9-D5536AFCD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83349" y="958817"/>
              <a:ext cx="36591" cy="215457"/>
            </a:xfrm>
            <a:prstGeom prst="rect">
              <a:avLst/>
            </a:prstGeom>
          </p:spPr>
        </p:pic>
        <p:pic>
          <p:nvPicPr>
            <p:cNvPr id="17" name="Image 9" descr=" ">
              <a:extLst>
                <a:ext uri="{FF2B5EF4-FFF2-40B4-BE49-F238E27FC236}">
                  <a16:creationId xmlns:a16="http://schemas.microsoft.com/office/drawing/2014/main" id="{3819CF31-2D3E-BD64-0CAA-81A5AB0F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560276" y="988085"/>
              <a:ext cx="98078" cy="186184"/>
            </a:xfrm>
            <a:prstGeom prst="rect">
              <a:avLst/>
            </a:prstGeom>
          </p:spPr>
        </p:pic>
        <p:pic>
          <p:nvPicPr>
            <p:cNvPr id="18" name="Image 10" descr=" ">
              <a:extLst>
                <a:ext uri="{FF2B5EF4-FFF2-40B4-BE49-F238E27FC236}">
                  <a16:creationId xmlns:a16="http://schemas.microsoft.com/office/drawing/2014/main" id="{43AFEC99-9190-AD46-0F0B-6991D784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500081" y="958817"/>
              <a:ext cx="36591" cy="215457"/>
            </a:xfrm>
            <a:prstGeom prst="rect">
              <a:avLst/>
            </a:prstGeom>
          </p:spPr>
        </p:pic>
        <p:pic>
          <p:nvPicPr>
            <p:cNvPr id="19" name="Image 11" descr=" ">
              <a:extLst>
                <a:ext uri="{FF2B5EF4-FFF2-40B4-BE49-F238E27FC236}">
                  <a16:creationId xmlns:a16="http://schemas.microsoft.com/office/drawing/2014/main" id="{10FB430E-F64E-8C74-ECF5-C55F6C16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339797" y="1024376"/>
              <a:ext cx="133218" cy="154567"/>
            </a:xfrm>
            <a:prstGeom prst="rect">
              <a:avLst/>
            </a:prstGeom>
          </p:spPr>
        </p:pic>
        <p:pic>
          <p:nvPicPr>
            <p:cNvPr id="21" name="Image 12" descr=" ">
              <a:extLst>
                <a:ext uri="{FF2B5EF4-FFF2-40B4-BE49-F238E27FC236}">
                  <a16:creationId xmlns:a16="http://schemas.microsoft.com/office/drawing/2014/main" id="{194D6A8B-E7C5-A0DE-B5A9-CC36289CF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179105" y="1024375"/>
              <a:ext cx="135847" cy="149882"/>
            </a:xfrm>
            <a:prstGeom prst="rect">
              <a:avLst/>
            </a:prstGeom>
          </p:spPr>
        </p:pic>
        <p:pic>
          <p:nvPicPr>
            <p:cNvPr id="22" name="Image 13" descr=" ">
              <a:extLst>
                <a:ext uri="{FF2B5EF4-FFF2-40B4-BE49-F238E27FC236}">
                  <a16:creationId xmlns:a16="http://schemas.microsoft.com/office/drawing/2014/main" id="{7ABE9D0A-9309-DD05-6F58-83581515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007944" y="1024376"/>
              <a:ext cx="134681" cy="154567"/>
            </a:xfrm>
            <a:prstGeom prst="rect">
              <a:avLst/>
            </a:prstGeom>
          </p:spPr>
        </p:pic>
        <p:pic>
          <p:nvPicPr>
            <p:cNvPr id="23" name="Image 14" descr=" ">
              <a:extLst>
                <a:ext uri="{FF2B5EF4-FFF2-40B4-BE49-F238E27FC236}">
                  <a16:creationId xmlns:a16="http://schemas.microsoft.com/office/drawing/2014/main" id="{6319A566-EF4C-0B88-542C-CEC918DF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907200" y="1026723"/>
              <a:ext cx="81977" cy="147541"/>
            </a:xfrm>
            <a:prstGeom prst="rect">
              <a:avLst/>
            </a:prstGeom>
          </p:spPr>
        </p:pic>
        <p:pic>
          <p:nvPicPr>
            <p:cNvPr id="24" name="Image 15" descr=" ">
              <a:extLst>
                <a:ext uri="{FF2B5EF4-FFF2-40B4-BE49-F238E27FC236}">
                  <a16:creationId xmlns:a16="http://schemas.microsoft.com/office/drawing/2014/main" id="{8E2ABF00-EF3A-8FB7-5410-23FA2CAC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742302" y="964956"/>
              <a:ext cx="164835" cy="209311"/>
            </a:xfrm>
            <a:prstGeom prst="rect">
              <a:avLst/>
            </a:prstGeom>
          </p:spPr>
        </p:pic>
        <p:pic>
          <p:nvPicPr>
            <p:cNvPr id="25" name="Image 16" descr=" ">
              <a:extLst>
                <a:ext uri="{FF2B5EF4-FFF2-40B4-BE49-F238E27FC236}">
                  <a16:creationId xmlns:a16="http://schemas.microsoft.com/office/drawing/2014/main" id="{8D4991B3-CB22-251F-3DCB-13501336B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443296" y="725128"/>
              <a:ext cx="135847" cy="149882"/>
            </a:xfrm>
            <a:prstGeom prst="rect">
              <a:avLst/>
            </a:prstGeom>
          </p:spPr>
        </p:pic>
        <p:pic>
          <p:nvPicPr>
            <p:cNvPr id="26" name="Image 17" descr=" ">
              <a:extLst>
                <a:ext uri="{FF2B5EF4-FFF2-40B4-BE49-F238E27FC236}">
                  <a16:creationId xmlns:a16="http://schemas.microsoft.com/office/drawing/2014/main" id="{44ACD3CA-43BB-19F4-BBB6-55C5B5B0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260449" y="725129"/>
              <a:ext cx="150484" cy="154567"/>
            </a:xfrm>
            <a:prstGeom prst="rect">
              <a:avLst/>
            </a:prstGeom>
          </p:spPr>
        </p:pic>
        <p:pic>
          <p:nvPicPr>
            <p:cNvPr id="27" name="Image 18" descr=" ">
              <a:extLst>
                <a:ext uri="{FF2B5EF4-FFF2-40B4-BE49-F238E27FC236}">
                  <a16:creationId xmlns:a16="http://schemas.microsoft.com/office/drawing/2014/main" id="{C9292EFF-5FD4-D1FF-F510-FA997160A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83756" y="725129"/>
              <a:ext cx="150484" cy="154567"/>
            </a:xfrm>
            <a:prstGeom prst="rect">
              <a:avLst/>
            </a:prstGeom>
          </p:spPr>
        </p:pic>
        <p:pic>
          <p:nvPicPr>
            <p:cNvPr id="28" name="Image 19" descr=" ">
              <a:extLst>
                <a:ext uri="{FF2B5EF4-FFF2-40B4-BE49-F238E27FC236}">
                  <a16:creationId xmlns:a16="http://schemas.microsoft.com/office/drawing/2014/main" id="{0EE6DB9D-4919-B082-EC5C-712AF30A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985828" y="727473"/>
              <a:ext cx="81977" cy="147541"/>
            </a:xfrm>
            <a:prstGeom prst="rect">
              <a:avLst/>
            </a:prstGeom>
          </p:spPr>
        </p:pic>
        <p:pic>
          <p:nvPicPr>
            <p:cNvPr id="29" name="Image 20" descr=" ">
              <a:extLst>
                <a:ext uri="{FF2B5EF4-FFF2-40B4-BE49-F238E27FC236}">
                  <a16:creationId xmlns:a16="http://schemas.microsoft.com/office/drawing/2014/main" id="{D70E925C-68E5-DC14-F3D8-B9F184C0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747573" y="661014"/>
              <a:ext cx="202022" cy="218678"/>
            </a:xfrm>
            <a:prstGeom prst="rect">
              <a:avLst/>
            </a:prstGeom>
          </p:spPr>
        </p:pic>
        <p:pic>
          <p:nvPicPr>
            <p:cNvPr id="30" name="Image 21" descr=" ">
              <a:extLst>
                <a:ext uri="{FF2B5EF4-FFF2-40B4-BE49-F238E27FC236}">
                  <a16:creationId xmlns:a16="http://schemas.microsoft.com/office/drawing/2014/main" id="{D72B5B6C-0683-F57E-640D-30167B11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16214" y="878247"/>
              <a:ext cx="646826" cy="647120"/>
            </a:xfrm>
            <a:prstGeom prst="rect">
              <a:avLst/>
            </a:prstGeom>
          </p:spPr>
        </p:pic>
        <p:pic>
          <p:nvPicPr>
            <p:cNvPr id="31" name="Image 22" descr=" ">
              <a:extLst>
                <a:ext uri="{FF2B5EF4-FFF2-40B4-BE49-F238E27FC236}">
                  <a16:creationId xmlns:a16="http://schemas.microsoft.com/office/drawing/2014/main" id="{B85FD602-7E0B-810D-D46E-DB9075872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608089" y="618257"/>
              <a:ext cx="915358" cy="915250"/>
            </a:xfrm>
            <a:prstGeom prst="rect">
              <a:avLst/>
            </a:prstGeom>
          </p:spPr>
        </p:pic>
        <p:pic>
          <p:nvPicPr>
            <p:cNvPr id="32" name="Image 23" descr=" ">
              <a:extLst>
                <a:ext uri="{FF2B5EF4-FFF2-40B4-BE49-F238E27FC236}">
                  <a16:creationId xmlns:a16="http://schemas.microsoft.com/office/drawing/2014/main" id="{26653673-0B83-EFBE-2FFB-EA29725D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608089" y="876800"/>
              <a:ext cx="656786" cy="656701"/>
            </a:xfrm>
            <a:prstGeom prst="rect">
              <a:avLst/>
            </a:prstGeom>
          </p:spPr>
        </p:pic>
        <p:pic>
          <p:nvPicPr>
            <p:cNvPr id="33" name="Image 24" descr=" ">
              <a:extLst>
                <a:ext uri="{FF2B5EF4-FFF2-40B4-BE49-F238E27FC236}">
                  <a16:creationId xmlns:a16="http://schemas.microsoft.com/office/drawing/2014/main" id="{DADBE3E5-C0AB-B445-7F95-94929431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608090" y="1134954"/>
              <a:ext cx="398599" cy="398556"/>
            </a:xfrm>
            <a:prstGeom prst="rect">
              <a:avLst/>
            </a:prstGeom>
          </p:spPr>
        </p:pic>
      </p:grp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1AA5451-AFB2-C6C8-5F65-3EEB82F6D6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24993" y="652915"/>
            <a:ext cx="6928803" cy="373757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spc="-100" baseline="0">
                <a:latin typeface="Fixel Display Semi Bold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D6F55735-16CD-1AC2-26E2-E6174CD45E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24993" y="1057702"/>
            <a:ext cx="6928803" cy="169642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2400">
                <a:latin typeface="Fixel Display Light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De</a:t>
            </a:r>
            <a:r>
              <a:rPr lang="en-US" dirty="0">
                <a:effectLst/>
              </a:rPr>
              <a:t>velopment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1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2774A10-1AA9-A215-2787-7D3D9B44F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07338" y="5466370"/>
            <a:ext cx="13415963" cy="52274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kern="100" spc="-4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pic>
        <p:nvPicPr>
          <p:cNvPr id="5" name="Image 0" descr=" ">
            <a:extLst>
              <a:ext uri="{FF2B5EF4-FFF2-40B4-BE49-F238E27FC236}">
                <a16:creationId xmlns:a16="http://schemas.microsoft.com/office/drawing/2014/main" id="{C31BCA23-8D84-BF6F-6B83-25CB8E50A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204" y="6421924"/>
            <a:ext cx="14571946" cy="12700"/>
          </a:xfrm>
          <a:prstGeom prst="rect">
            <a:avLst/>
          </a:prstGeom>
        </p:spPr>
      </p:pic>
      <p:pic>
        <p:nvPicPr>
          <p:cNvPr id="6" name="Image 1" descr=" ">
            <a:extLst>
              <a:ext uri="{FF2B5EF4-FFF2-40B4-BE49-F238E27FC236}">
                <a16:creationId xmlns:a16="http://schemas.microsoft.com/office/drawing/2014/main" id="{16CA6EB5-580B-ACDC-3CEB-67004E9D0B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4204" y="5049205"/>
            <a:ext cx="14571946" cy="12700"/>
          </a:xfrm>
          <a:prstGeom prst="rect">
            <a:avLst/>
          </a:prstGeom>
        </p:spPr>
      </p:pic>
      <p:pic>
        <p:nvPicPr>
          <p:cNvPr id="9" name="Image 2" descr=" ">
            <a:extLst>
              <a:ext uri="{FF2B5EF4-FFF2-40B4-BE49-F238E27FC236}">
                <a16:creationId xmlns:a16="http://schemas.microsoft.com/office/drawing/2014/main" id="{E92CB53B-4641-E64E-6FBC-E0BA311F79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4204" y="7794675"/>
            <a:ext cx="14571946" cy="12700"/>
          </a:xfrm>
          <a:prstGeom prst="rect">
            <a:avLst/>
          </a:prstGeom>
        </p:spPr>
      </p:pic>
      <p:pic>
        <p:nvPicPr>
          <p:cNvPr id="14" name="Image 3" descr=" ">
            <a:extLst>
              <a:ext uri="{FF2B5EF4-FFF2-40B4-BE49-F238E27FC236}">
                <a16:creationId xmlns:a16="http://schemas.microsoft.com/office/drawing/2014/main" id="{5E5C747D-14B5-82F9-67EC-465F973FCD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4204" y="9167441"/>
            <a:ext cx="14571946" cy="12703"/>
          </a:xfrm>
          <a:prstGeom prst="rect">
            <a:avLst/>
          </a:prstGeom>
        </p:spPr>
      </p:pic>
      <p:pic>
        <p:nvPicPr>
          <p:cNvPr id="17" name="Image 4" descr=" ">
            <a:extLst>
              <a:ext uri="{FF2B5EF4-FFF2-40B4-BE49-F238E27FC236}">
                <a16:creationId xmlns:a16="http://schemas.microsoft.com/office/drawing/2014/main" id="{5B11E81D-4B80-90F9-B07E-739460A62A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24204" y="10540207"/>
            <a:ext cx="14581422" cy="12703"/>
          </a:xfrm>
          <a:prstGeom prst="rect">
            <a:avLst/>
          </a:prstGeom>
        </p:spPr>
      </p:pic>
      <p:pic>
        <p:nvPicPr>
          <p:cNvPr id="21" name="Image 5" descr=" ">
            <a:extLst>
              <a:ext uri="{FF2B5EF4-FFF2-40B4-BE49-F238E27FC236}">
                <a16:creationId xmlns:a16="http://schemas.microsoft.com/office/drawing/2014/main" id="{5BEED829-1437-FC10-95CB-6C9BBC209D9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24204" y="11912973"/>
            <a:ext cx="14581422" cy="12703"/>
          </a:xfrm>
          <a:prstGeom prst="rect">
            <a:avLst/>
          </a:prstGeom>
        </p:spPr>
      </p:pic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E48D9BAA-3910-1E05-E65A-E5BBE83A07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07337" y="6794164"/>
            <a:ext cx="13415963" cy="52274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kern="100" spc="-4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E8B24AB8-B855-D699-5866-2BBE7D3C9C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4204" y="8212857"/>
            <a:ext cx="13415963" cy="52274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kern="100" spc="-4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18537569-B718-DD64-98A4-956E2633DB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07336" y="9598805"/>
            <a:ext cx="13415963" cy="52274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kern="100" spc="-4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6C647527-1DAB-F11C-2444-54A18EFBE7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4204" y="10957814"/>
            <a:ext cx="13415963" cy="52274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kern="100" spc="-4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59284990-5089-290D-0F87-FF6543940C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07338" y="2495550"/>
            <a:ext cx="5838825" cy="1374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7879"/>
              </a:lnSpc>
              <a:spcBef>
                <a:spcPts val="0"/>
              </a:spcBef>
              <a:buNone/>
              <a:defRPr sz="8800" kern="100" spc="-4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3664624D-BB5C-B189-E16D-4DA6BDC3F4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91036" y="5466369"/>
            <a:ext cx="914589" cy="522741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4000" kern="100" spc="-40" baseline="0">
                <a:solidFill>
                  <a:srgbClr val="4CDC8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0" name="Text Placeholder 31">
            <a:extLst>
              <a:ext uri="{FF2B5EF4-FFF2-40B4-BE49-F238E27FC236}">
                <a16:creationId xmlns:a16="http://schemas.microsoft.com/office/drawing/2014/main" id="{76187FA0-5884-580C-84BB-D26CEC3371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591036" y="6794164"/>
            <a:ext cx="914589" cy="522741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4000" kern="100" spc="-40" baseline="0">
                <a:solidFill>
                  <a:srgbClr val="4CDC8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3BDFFB69-1558-0C92-6CFD-704FAB1321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91036" y="8212857"/>
            <a:ext cx="914589" cy="522741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4000" kern="100" spc="-40" baseline="0">
                <a:solidFill>
                  <a:srgbClr val="4CDC8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BA11EB9C-9AA4-4CC2-62DB-419BE4D531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91036" y="9582428"/>
            <a:ext cx="914589" cy="522741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4000" kern="100" spc="-40" baseline="0">
                <a:solidFill>
                  <a:srgbClr val="4CDC8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C09D8369-86FB-0FB7-5CE0-C8B3D8AB5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91036" y="10951999"/>
            <a:ext cx="914589" cy="522741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4000" kern="100" spc="-40" baseline="0">
                <a:solidFill>
                  <a:srgbClr val="4CDC8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81883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0" descr=" ">
            <a:extLst>
              <a:ext uri="{FF2B5EF4-FFF2-40B4-BE49-F238E27FC236}">
                <a16:creationId xmlns:a16="http://schemas.microsoft.com/office/drawing/2014/main" id="{B8976E5A-32E1-69ED-8F3E-370C2FE49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CF44E44-7083-94C5-D4B4-C4A57BD30B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62467" y="6162301"/>
            <a:ext cx="2644871" cy="1059593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9600" kern="100" spc="-40" baseline="0">
                <a:solidFill>
                  <a:srgbClr val="4CDC8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B2D84E-339E-28AF-460E-4C7911606C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55038" y="6197600"/>
            <a:ext cx="13987462" cy="5689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600"/>
              </a:lnSpc>
              <a:spcBef>
                <a:spcPts val="0"/>
              </a:spcBef>
              <a:buNone/>
              <a:defRPr sz="9600" kern="100" spc="-4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8243635-33F5-CDC0-6D29-4E1BAFB1C5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F1D932F9-B4E5-74EC-7168-7AA4736D1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699" y="13059494"/>
            <a:ext cx="5285741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Green Transition Office, June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53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872A41-8223-787B-44B5-EE8FB45C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690225D-1A04-E21B-8DF4-9A8B93142B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2492852"/>
            <a:ext cx="5419725" cy="222397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>
                <a:effectLst/>
              </a:rPr>
              <a:t>Title 1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9C8C31EC-5DDC-C048-3DCE-CF9FF50A2B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433" y="5489541"/>
            <a:ext cx="5419725" cy="20955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>
                <a:effectLst/>
              </a:rPr>
              <a:t>Title 2</a:t>
            </a:r>
            <a:endParaRPr lang="en-US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C78BF4E3-BA39-DD53-20FD-4B0F9283CE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050" y="8349854"/>
            <a:ext cx="5419725" cy="183002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>
                <a:effectLst/>
              </a:rPr>
              <a:t>Title 3</a:t>
            </a: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B4186C9-4FCE-FE26-79DC-FAA9B9C3F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10919376"/>
            <a:ext cx="5419725" cy="17820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>
                <a:effectLst/>
              </a:rPr>
              <a:t>Title 4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6D49ADF3-6306-7AC9-86CC-66B47B55C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4050" y="5080165"/>
            <a:ext cx="23094950" cy="45719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D1A1272-A5CE-3AA5-4551-B554E8D2D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2863" y="2489988"/>
            <a:ext cx="17105492" cy="2246743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ts val="2900"/>
              </a:lnSpc>
              <a:buFont typeface="Arial" panose="020B0604020202020204" pitchFamily="34" charset="0"/>
              <a:buChar char="•"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D86F1507-3510-8B32-1EFA-2BD9D24438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2862" y="8349855"/>
            <a:ext cx="17105493" cy="1830021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ts val="2900"/>
              </a:lnSpc>
              <a:buFont typeface="Arial" panose="020B0604020202020204" pitchFamily="34" charset="0"/>
              <a:buChar char="•"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0" name="Text Placeholder 43">
            <a:extLst>
              <a:ext uri="{FF2B5EF4-FFF2-40B4-BE49-F238E27FC236}">
                <a16:creationId xmlns:a16="http://schemas.microsoft.com/office/drawing/2014/main" id="{9AB0BCA7-34CB-4AA6-646B-CD5F659D8A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11911" y="10942918"/>
            <a:ext cx="17086444" cy="175527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ts val="2900"/>
              </a:lnSpc>
              <a:buFont typeface="Arial" panose="020B0604020202020204" pitchFamily="34" charset="0"/>
              <a:buChar char="•"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1" name="Text Placeholder 43">
            <a:extLst>
              <a:ext uri="{FF2B5EF4-FFF2-40B4-BE49-F238E27FC236}">
                <a16:creationId xmlns:a16="http://schemas.microsoft.com/office/drawing/2014/main" id="{240B582D-B30B-D4A3-1C94-BBA6C5355A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92863" y="5489224"/>
            <a:ext cx="17105492" cy="2095501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ts val="2900"/>
              </a:lnSpc>
              <a:buFont typeface="Arial" panose="020B0604020202020204" pitchFamily="34" charset="0"/>
              <a:buChar char="•"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2" name="Content Placeholder 28">
            <a:extLst>
              <a:ext uri="{FF2B5EF4-FFF2-40B4-BE49-F238E27FC236}">
                <a16:creationId xmlns:a16="http://schemas.microsoft.com/office/drawing/2014/main" id="{544A09B0-0F4C-9E43-AEC2-9DCB2CA644C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54050" y="7939717"/>
            <a:ext cx="23094950" cy="45719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3" name="Content Placeholder 28">
            <a:extLst>
              <a:ext uri="{FF2B5EF4-FFF2-40B4-BE49-F238E27FC236}">
                <a16:creationId xmlns:a16="http://schemas.microsoft.com/office/drawing/2014/main" id="{B6178415-4702-46A6-2FE9-8067A50E893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54050" y="10511288"/>
            <a:ext cx="23094950" cy="45719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48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872A41-8223-787B-44B5-EE8FB45C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hape 0">
            <a:extLst>
              <a:ext uri="{FF2B5EF4-FFF2-40B4-BE49-F238E27FC236}">
                <a16:creationId xmlns:a16="http://schemas.microsoft.com/office/drawing/2014/main" id="{79AC6555-20D6-5018-DB60-FF080E707485}"/>
              </a:ext>
            </a:extLst>
          </p:cNvPr>
          <p:cNvSpPr/>
          <p:nvPr userDrawn="1"/>
        </p:nvSpPr>
        <p:spPr>
          <a:xfrm>
            <a:off x="614440" y="2423783"/>
            <a:ext cx="23167696" cy="609600"/>
          </a:xfrm>
          <a:prstGeom prst="rect">
            <a:avLst/>
          </a:prstGeom>
          <a:solidFill>
            <a:srgbClr val="161616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25E3208C-C889-C874-0CE4-C99CF4F785AE}"/>
              </a:ext>
            </a:extLst>
          </p:cNvPr>
          <p:cNvSpPr/>
          <p:nvPr userDrawn="1"/>
        </p:nvSpPr>
        <p:spPr>
          <a:xfrm>
            <a:off x="614440" y="3033384"/>
            <a:ext cx="23167696" cy="1883271"/>
          </a:xfrm>
          <a:prstGeom prst="rect">
            <a:avLst/>
          </a:prstGeom>
          <a:solidFill>
            <a:srgbClr val="4CDC85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1DC3564E-504C-2C48-EDB0-C247E10EBD6F}"/>
              </a:ext>
            </a:extLst>
          </p:cNvPr>
          <p:cNvSpPr/>
          <p:nvPr userDrawn="1"/>
        </p:nvSpPr>
        <p:spPr>
          <a:xfrm>
            <a:off x="614440" y="7004564"/>
            <a:ext cx="23167696" cy="2014438"/>
          </a:xfrm>
          <a:prstGeom prst="rect">
            <a:avLst/>
          </a:prstGeom>
          <a:solidFill>
            <a:srgbClr val="4CDC85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00BE561C-1FD4-AB6C-631B-6B489293797E}"/>
              </a:ext>
            </a:extLst>
          </p:cNvPr>
          <p:cNvSpPr/>
          <p:nvPr userDrawn="1"/>
        </p:nvSpPr>
        <p:spPr>
          <a:xfrm>
            <a:off x="614440" y="10678784"/>
            <a:ext cx="23167696" cy="2302173"/>
          </a:xfrm>
          <a:prstGeom prst="rect">
            <a:avLst/>
          </a:prstGeom>
          <a:solidFill>
            <a:srgbClr val="4CDC85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C24A26C5-9ED4-B842-2C68-C367B2E76EF7}"/>
              </a:ext>
            </a:extLst>
          </p:cNvPr>
          <p:cNvSpPr/>
          <p:nvPr userDrawn="1"/>
        </p:nvSpPr>
        <p:spPr>
          <a:xfrm>
            <a:off x="919279" y="3287383"/>
            <a:ext cx="22558019" cy="1371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89237FEA-136C-AE8D-FE2F-98CA3E77F5D1}"/>
              </a:ext>
            </a:extLst>
          </p:cNvPr>
          <p:cNvSpPr/>
          <p:nvPr userDrawn="1"/>
        </p:nvSpPr>
        <p:spPr>
          <a:xfrm>
            <a:off x="8845070" y="3287383"/>
            <a:ext cx="14632229" cy="1371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BEC60873-4BB2-0AFD-6A5B-0ABDCA4EE71F}"/>
              </a:ext>
            </a:extLst>
          </p:cNvPr>
          <p:cNvSpPr/>
          <p:nvPr userDrawn="1"/>
        </p:nvSpPr>
        <p:spPr>
          <a:xfrm>
            <a:off x="919279" y="7325983"/>
            <a:ext cx="22558019" cy="1371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8999B509-C00C-C5C1-6E2A-825D19A2186C}"/>
              </a:ext>
            </a:extLst>
          </p:cNvPr>
          <p:cNvSpPr/>
          <p:nvPr userDrawn="1"/>
        </p:nvSpPr>
        <p:spPr>
          <a:xfrm>
            <a:off x="8845070" y="7325983"/>
            <a:ext cx="14632229" cy="1371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6">
            <a:extLst>
              <a:ext uri="{FF2B5EF4-FFF2-40B4-BE49-F238E27FC236}">
                <a16:creationId xmlns:a16="http://schemas.microsoft.com/office/drawing/2014/main" id="{AA33349F-AAB5-9BB4-1764-F4E07C651C8A}"/>
              </a:ext>
            </a:extLst>
          </p:cNvPr>
          <p:cNvSpPr/>
          <p:nvPr userDrawn="1"/>
        </p:nvSpPr>
        <p:spPr>
          <a:xfrm>
            <a:off x="919279" y="10958183"/>
            <a:ext cx="22558019" cy="1676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0" name="Shape 18">
            <a:extLst>
              <a:ext uri="{FF2B5EF4-FFF2-40B4-BE49-F238E27FC236}">
                <a16:creationId xmlns:a16="http://schemas.microsoft.com/office/drawing/2014/main" id="{E5D83F72-A0CB-DA0D-3FAA-383516A19DC4}"/>
              </a:ext>
            </a:extLst>
          </p:cNvPr>
          <p:cNvSpPr/>
          <p:nvPr userDrawn="1"/>
        </p:nvSpPr>
        <p:spPr>
          <a:xfrm>
            <a:off x="8845070" y="10958183"/>
            <a:ext cx="14632229" cy="1676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21">
            <a:extLst>
              <a:ext uri="{FF2B5EF4-FFF2-40B4-BE49-F238E27FC236}">
                <a16:creationId xmlns:a16="http://schemas.microsoft.com/office/drawing/2014/main" id="{DD4ABB71-927B-EE19-5C2E-0240347A1A83}"/>
              </a:ext>
            </a:extLst>
          </p:cNvPr>
          <p:cNvSpPr/>
          <p:nvPr userDrawn="1"/>
        </p:nvSpPr>
        <p:spPr>
          <a:xfrm>
            <a:off x="919279" y="9421483"/>
            <a:ext cx="22558019" cy="812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" name="Shape 23">
            <a:extLst>
              <a:ext uri="{FF2B5EF4-FFF2-40B4-BE49-F238E27FC236}">
                <a16:creationId xmlns:a16="http://schemas.microsoft.com/office/drawing/2014/main" id="{0056A319-3988-FFBE-A49D-1F5A73470030}"/>
              </a:ext>
            </a:extLst>
          </p:cNvPr>
          <p:cNvSpPr/>
          <p:nvPr userDrawn="1"/>
        </p:nvSpPr>
        <p:spPr>
          <a:xfrm>
            <a:off x="8845070" y="9421483"/>
            <a:ext cx="14632229" cy="762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26">
            <a:extLst>
              <a:ext uri="{FF2B5EF4-FFF2-40B4-BE49-F238E27FC236}">
                <a16:creationId xmlns:a16="http://schemas.microsoft.com/office/drawing/2014/main" id="{331FB991-15FD-8A3A-701C-CB225AF8C746}"/>
              </a:ext>
            </a:extLst>
          </p:cNvPr>
          <p:cNvSpPr/>
          <p:nvPr userDrawn="1"/>
        </p:nvSpPr>
        <p:spPr>
          <a:xfrm>
            <a:off x="919279" y="5382883"/>
            <a:ext cx="22558019" cy="12192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28">
            <a:extLst>
              <a:ext uri="{FF2B5EF4-FFF2-40B4-BE49-F238E27FC236}">
                <a16:creationId xmlns:a16="http://schemas.microsoft.com/office/drawing/2014/main" id="{51DEB9A5-6591-7868-BCB9-D8F9CF2F9D61}"/>
              </a:ext>
            </a:extLst>
          </p:cNvPr>
          <p:cNvSpPr/>
          <p:nvPr userDrawn="1"/>
        </p:nvSpPr>
        <p:spPr>
          <a:xfrm>
            <a:off x="8845070" y="5382883"/>
            <a:ext cx="14632229" cy="12192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" name="Shape 32">
            <a:extLst>
              <a:ext uri="{FF2B5EF4-FFF2-40B4-BE49-F238E27FC236}">
                <a16:creationId xmlns:a16="http://schemas.microsoft.com/office/drawing/2014/main" id="{566C0F02-B8AC-A37A-9EFD-A3E62C7280E8}"/>
              </a:ext>
            </a:extLst>
          </p:cNvPr>
          <p:cNvSpPr/>
          <p:nvPr userDrawn="1"/>
        </p:nvSpPr>
        <p:spPr>
          <a:xfrm>
            <a:off x="8235392" y="2436484"/>
            <a:ext cx="12702" cy="10544473"/>
          </a:xfrm>
          <a:prstGeom prst="rect">
            <a:avLst/>
          </a:prstGeom>
          <a:solidFill>
            <a:srgbClr val="D1D1D1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Shape 33">
            <a:extLst>
              <a:ext uri="{FF2B5EF4-FFF2-40B4-BE49-F238E27FC236}">
                <a16:creationId xmlns:a16="http://schemas.microsoft.com/office/drawing/2014/main" id="{75F758D5-B4D8-10A0-BC35-FBD25BF9F8B0}"/>
              </a:ext>
            </a:extLst>
          </p:cNvPr>
          <p:cNvSpPr/>
          <p:nvPr userDrawn="1"/>
        </p:nvSpPr>
        <p:spPr>
          <a:xfrm>
            <a:off x="16161183" y="2436484"/>
            <a:ext cx="12702" cy="10544473"/>
          </a:xfrm>
          <a:prstGeom prst="rect">
            <a:avLst/>
          </a:prstGeom>
          <a:solidFill>
            <a:srgbClr val="D1D1D1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6FFFEAD8-4E33-CA99-D862-553C0E6189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1560" y="3268754"/>
            <a:ext cx="6846157" cy="1189037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0382482E-5E42-A2FB-896C-70AF1BA5B0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31141" y="3268754"/>
            <a:ext cx="6846157" cy="11890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FC27BAFC-C31B-2EFF-E17D-D9968792B1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279" y="3268754"/>
            <a:ext cx="6846157" cy="11890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7" name="Text Placeholder 53">
            <a:extLst>
              <a:ext uri="{FF2B5EF4-FFF2-40B4-BE49-F238E27FC236}">
                <a16:creationId xmlns:a16="http://schemas.microsoft.com/office/drawing/2014/main" id="{9A862265-C64B-DFD4-AE24-D42DACB24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81560" y="5194138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8" name="Text Placeholder 53">
            <a:extLst>
              <a:ext uri="{FF2B5EF4-FFF2-40B4-BE49-F238E27FC236}">
                <a16:creationId xmlns:a16="http://schemas.microsoft.com/office/drawing/2014/main" id="{EE386F35-52A8-B100-E8A9-95B0052761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631141" y="5194138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9" name="Text Placeholder 53">
            <a:extLst>
              <a:ext uri="{FF2B5EF4-FFF2-40B4-BE49-F238E27FC236}">
                <a16:creationId xmlns:a16="http://schemas.microsoft.com/office/drawing/2014/main" id="{CD02F1E9-47D8-13C5-5828-939F912B27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9279" y="5194138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0" name="Text Placeholder 53">
            <a:extLst>
              <a:ext uri="{FF2B5EF4-FFF2-40B4-BE49-F238E27FC236}">
                <a16:creationId xmlns:a16="http://schemas.microsoft.com/office/drawing/2014/main" id="{745FEA91-10F2-602A-667F-BB88A67969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81560" y="7275897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26F25535-997C-775E-3440-70270E802A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631141" y="7275897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43F0120C-C9D0-6035-2C78-39A782108B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9279" y="7275897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E595CD9E-FBBB-6C9E-317B-1410D14F43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81560" y="9290335"/>
            <a:ext cx="6846157" cy="104840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D7D467E3-9A51-89C3-592F-137EDD8E4DE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631141" y="9290335"/>
            <a:ext cx="6846157" cy="10484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F43DD72D-ACA3-4AF2-38DD-561047750C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9279" y="9290335"/>
            <a:ext cx="6846157" cy="10484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BDCD5D4D-C391-8E35-9002-0DA219A14F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81560" y="10966428"/>
            <a:ext cx="6846157" cy="167640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195E4A79-EDF7-EB08-F103-068A39C4B98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631141" y="10966428"/>
            <a:ext cx="6846157" cy="1676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F4AD32BC-F04A-CDE5-3E97-C6EBA16387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9279" y="10966428"/>
            <a:ext cx="6846157" cy="1676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9" name="Text Placeholder 53">
            <a:extLst>
              <a:ext uri="{FF2B5EF4-FFF2-40B4-BE49-F238E27FC236}">
                <a16:creationId xmlns:a16="http://schemas.microsoft.com/office/drawing/2014/main" id="{9DEF09B7-6E19-0185-E036-D51F7B656F5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631141" y="2558513"/>
            <a:ext cx="6846157" cy="31037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0" name="Text Placeholder 53">
            <a:extLst>
              <a:ext uri="{FF2B5EF4-FFF2-40B4-BE49-F238E27FC236}">
                <a16:creationId xmlns:a16="http://schemas.microsoft.com/office/drawing/2014/main" id="{57954DBA-12F1-648E-B097-8DCB83434F2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81560" y="2558513"/>
            <a:ext cx="6846157" cy="31037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1" name="Text Placeholder 53">
            <a:extLst>
              <a:ext uri="{FF2B5EF4-FFF2-40B4-BE49-F238E27FC236}">
                <a16:creationId xmlns:a16="http://schemas.microsoft.com/office/drawing/2014/main" id="{4430C327-E0D0-C6FE-C062-DCF0569A041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9279" y="2558513"/>
            <a:ext cx="6846157" cy="31037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D1A1272-A5CE-3AA5-4551-B554E8D2D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000" y="2489988"/>
            <a:ext cx="7272338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3FFBD18-D57A-9AAD-6804-66890D4B54B7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555038" y="2489200"/>
            <a:ext cx="15193962" cy="10036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164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D1A1272-A5CE-3AA5-4551-B554E8D2D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000" y="2489988"/>
            <a:ext cx="7272338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189A3BE-2B98-79AA-7C9C-6A7BA5E212ED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555038" y="2489200"/>
            <a:ext cx="7345362" cy="48611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EF833CFC-AE58-7ABE-5CB0-8421A9373DDC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16517938" y="2489200"/>
            <a:ext cx="7231062" cy="48611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ED093884-FA6E-89C2-9B19-579355E14C9B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555037" y="7912100"/>
            <a:ext cx="15214521" cy="46134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7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D1A1272-A5CE-3AA5-4551-B554E8D2D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000" y="2489988"/>
            <a:ext cx="7272338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189A3BE-2B98-79AA-7C9C-6A7BA5E212ED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555038" y="2489201"/>
            <a:ext cx="7345362" cy="4635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EF833CFC-AE58-7ABE-5CB0-8421A9373DDC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16517938" y="2489200"/>
            <a:ext cx="7231062" cy="4635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502D01D9-40CA-AE00-2145-7A6E205F694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555038" y="7664450"/>
            <a:ext cx="7345362" cy="48611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975CFB4A-BEC1-09C3-4877-ACF0AC56DA20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16517938" y="7664450"/>
            <a:ext cx="7345362" cy="48611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0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D1A1272-A5CE-3AA5-4551-B554E8D2D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000" y="10572751"/>
            <a:ext cx="7272338" cy="19528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CBF6461A-57C7-2EFC-AEE3-36E998F2B4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55830" y="10572750"/>
            <a:ext cx="7344569" cy="19528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0878B44E-A046-0292-F2A5-6DEF8C5A64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518731" y="10572749"/>
            <a:ext cx="7230269" cy="19528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295CE1E3-158D-3C05-589C-BF74ECF682B9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5000" y="2419350"/>
            <a:ext cx="23114000" cy="7673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0878B44E-A046-0292-F2A5-6DEF8C5A64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000" y="11849099"/>
            <a:ext cx="23114000" cy="88097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295CE1E3-158D-3C05-589C-BF74ECF682B9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5000" y="2419349"/>
            <a:ext cx="23114000" cy="90724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1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39FF01-019D-485B-51E4-AF20FBA7AE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395200" y="0"/>
            <a:ext cx="11990388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73C275E9-E1FE-A6B1-BD86-9194CC4B30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999" y="2489988"/>
            <a:ext cx="11353801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3C8A11C-8A6F-BA28-7D70-5DD412DE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570594"/>
            <a:ext cx="11353802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2492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59512EE-ACE8-3B68-7B85-9A40903CE9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4800" y="4724400"/>
            <a:ext cx="13422313" cy="68008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3000" kern="100" spc="-60" baseline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6043F5-1ACC-D027-AAB0-C0875B7083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7338" y="2495550"/>
            <a:ext cx="5838825" cy="1374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7879"/>
              </a:lnSpc>
              <a:spcBef>
                <a:spcPts val="0"/>
              </a:spcBef>
              <a:buNone/>
              <a:defRPr sz="8800" kern="100" spc="-4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869731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 userDrawn="1">
          <p15:clr>
            <a:srgbClr val="FBAE40"/>
          </p15:clr>
        </p15:guide>
        <p15:guide id="2" pos="286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orient="horz" pos="8380" userDrawn="1">
          <p15:clr>
            <a:srgbClr val="FBAE40"/>
          </p15:clr>
        </p15:guide>
        <p15:guide id="5" orient="horz" pos="8289" userDrawn="1">
          <p15:clr>
            <a:srgbClr val="FBAE40"/>
          </p15:clr>
        </p15:guide>
        <p15:guide id="6" pos="4981" userDrawn="1">
          <p15:clr>
            <a:srgbClr val="FBAE40"/>
          </p15:clr>
        </p15:guide>
        <p15:guide id="7" pos="5367" userDrawn="1">
          <p15:clr>
            <a:srgbClr val="FBAE40"/>
          </p15:clr>
        </p15:guide>
        <p15:guide id="8" pos="10016" userDrawn="1">
          <p15:clr>
            <a:srgbClr val="FBAE40"/>
          </p15:clr>
        </p15:guide>
        <p15:guide id="9" pos="10402" userDrawn="1">
          <p15:clr>
            <a:srgbClr val="FBAE40"/>
          </p15:clr>
        </p15:guide>
        <p15:guide id="10" pos="14960" userDrawn="1">
          <p15:clr>
            <a:srgbClr val="FBAE40"/>
          </p15:clr>
        </p15:guide>
        <p15:guide id="11" pos="15074" userDrawn="1">
          <p15:clr>
            <a:srgbClr val="FBAE40"/>
          </p15:clr>
        </p15:guide>
        <p15:guide id="12" orient="horz" pos="39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39FF01-019D-485B-51E4-AF20FBA7AE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395200" y="0"/>
            <a:ext cx="11990388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570594"/>
            <a:ext cx="11353802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73C275E9-E1FE-A6B1-BD86-9194CC4B30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001" y="2489988"/>
            <a:ext cx="5422900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3">
            <a:extLst>
              <a:ext uri="{FF2B5EF4-FFF2-40B4-BE49-F238E27FC236}">
                <a16:creationId xmlns:a16="http://schemas.microsoft.com/office/drawing/2014/main" id="{6805AAE7-25AD-90D1-8CC3-FFDC2418B8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64299" y="2484426"/>
            <a:ext cx="5524501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1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BECF1E89-87AE-2F0F-1CE4-D87DA769F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" y="0"/>
            <a:ext cx="24387048" cy="13716000"/>
          </a:xfrm>
          <a:prstGeom prst="rect">
            <a:avLst/>
          </a:prstGeom>
        </p:spPr>
      </p:pic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E76CB07-4679-E174-DD07-453D860BF5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5038" y="6712711"/>
            <a:ext cx="12571412" cy="565573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ts val="13600"/>
              </a:lnSpc>
              <a:spcBef>
                <a:spcPts val="0"/>
              </a:spcBef>
              <a:buNone/>
              <a:defRPr sz="12800" kern="100" spc="-26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>
                <a:effectLst/>
              </a:rPr>
              <a:t>THANK YOU FOR YOUR TIME AND ATTENTION.</a:t>
            </a:r>
            <a:endParaRPr lang="en-US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03541-4376-5EBD-FE96-51CB14211360}"/>
              </a:ext>
            </a:extLst>
          </p:cNvPr>
          <p:cNvGrpSpPr/>
          <p:nvPr userDrawn="1"/>
        </p:nvGrpSpPr>
        <p:grpSpPr>
          <a:xfrm>
            <a:off x="631825" y="620555"/>
            <a:ext cx="2463389" cy="915253"/>
            <a:chOff x="608089" y="618257"/>
            <a:chExt cx="2463389" cy="915253"/>
          </a:xfrm>
        </p:grpSpPr>
        <p:pic>
          <p:nvPicPr>
            <p:cNvPr id="4" name="Image 0" descr=" ">
              <a:extLst>
                <a:ext uri="{FF2B5EF4-FFF2-40B4-BE49-F238E27FC236}">
                  <a16:creationId xmlns:a16="http://schemas.microsoft.com/office/drawing/2014/main" id="{8D86C63F-6354-D7E1-864E-1756D3578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44573" y="1323644"/>
              <a:ext cx="150484" cy="154567"/>
            </a:xfrm>
            <a:prstGeom prst="rect">
              <a:avLst/>
            </a:prstGeom>
          </p:spPr>
        </p:pic>
        <p:pic>
          <p:nvPicPr>
            <p:cNvPr id="5" name="Image 1" descr=" ">
              <a:extLst>
                <a:ext uri="{FF2B5EF4-FFF2-40B4-BE49-F238E27FC236}">
                  <a16:creationId xmlns:a16="http://schemas.microsoft.com/office/drawing/2014/main" id="{E3321CA2-0D3F-4DCC-BA6E-9B5BE4FB3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88755" y="1323644"/>
              <a:ext cx="138192" cy="154567"/>
            </a:xfrm>
            <a:prstGeom prst="rect">
              <a:avLst/>
            </a:prstGeom>
          </p:spPr>
        </p:pic>
        <p:pic>
          <p:nvPicPr>
            <p:cNvPr id="6" name="Image 2" descr=" ">
              <a:extLst>
                <a:ext uri="{FF2B5EF4-FFF2-40B4-BE49-F238E27FC236}">
                  <a16:creationId xmlns:a16="http://schemas.microsoft.com/office/drawing/2014/main" id="{C9DEB850-FB66-5B6C-13BB-A68B1B612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24454" y="1258064"/>
              <a:ext cx="36591" cy="215457"/>
            </a:xfrm>
            <a:prstGeom prst="rect">
              <a:avLst/>
            </a:prstGeom>
          </p:spPr>
        </p:pic>
        <p:pic>
          <p:nvPicPr>
            <p:cNvPr id="7" name="Image 3" descr=" ">
              <a:extLst>
                <a:ext uri="{FF2B5EF4-FFF2-40B4-BE49-F238E27FC236}">
                  <a16:creationId xmlns:a16="http://schemas.microsoft.com/office/drawing/2014/main" id="{72550ACB-B024-D9C6-2E73-46B75CA2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04818" y="1262758"/>
              <a:ext cx="96329" cy="210775"/>
            </a:xfrm>
            <a:prstGeom prst="rect">
              <a:avLst/>
            </a:prstGeom>
          </p:spPr>
        </p:pic>
        <p:pic>
          <p:nvPicPr>
            <p:cNvPr id="8" name="Image 4" descr=" ">
              <a:extLst>
                <a:ext uri="{FF2B5EF4-FFF2-40B4-BE49-F238E27FC236}">
                  <a16:creationId xmlns:a16="http://schemas.microsoft.com/office/drawing/2014/main" id="{230B0647-184D-C823-8E3A-4E48E33D8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91881" y="1262758"/>
              <a:ext cx="96329" cy="210775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CF16599E-8A73-83EA-A12B-11A21F39D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47573" y="1259529"/>
              <a:ext cx="219586" cy="218678"/>
            </a:xfrm>
            <a:prstGeom prst="rect">
              <a:avLst/>
            </a:prstGeom>
          </p:spPr>
        </p:pic>
        <p:pic>
          <p:nvPicPr>
            <p:cNvPr id="12" name="Image 6" descr=" ">
              <a:extLst>
                <a:ext uri="{FF2B5EF4-FFF2-40B4-BE49-F238E27FC236}">
                  <a16:creationId xmlns:a16="http://schemas.microsoft.com/office/drawing/2014/main" id="{727F0E57-E455-F309-F128-E0A10310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935631" y="1024375"/>
              <a:ext cx="135847" cy="149882"/>
            </a:xfrm>
            <a:prstGeom prst="rect">
              <a:avLst/>
            </a:prstGeom>
          </p:spPr>
        </p:pic>
        <p:pic>
          <p:nvPicPr>
            <p:cNvPr id="14" name="Image 7" descr=" ">
              <a:extLst>
                <a:ext uri="{FF2B5EF4-FFF2-40B4-BE49-F238E27FC236}">
                  <a16:creationId xmlns:a16="http://schemas.microsoft.com/office/drawing/2014/main" id="{ACE4E9AB-DDAB-5B39-DED9-34813B3AF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747649" y="1024376"/>
              <a:ext cx="155756" cy="154567"/>
            </a:xfrm>
            <a:prstGeom prst="rect">
              <a:avLst/>
            </a:prstGeom>
          </p:spPr>
        </p:pic>
        <p:pic>
          <p:nvPicPr>
            <p:cNvPr id="16" name="Image 8" descr=" ">
              <a:extLst>
                <a:ext uri="{FF2B5EF4-FFF2-40B4-BE49-F238E27FC236}">
                  <a16:creationId xmlns:a16="http://schemas.microsoft.com/office/drawing/2014/main" id="{28FAB353-5B8A-2CEF-A8A9-D5536AFCD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83349" y="958817"/>
              <a:ext cx="36591" cy="215457"/>
            </a:xfrm>
            <a:prstGeom prst="rect">
              <a:avLst/>
            </a:prstGeom>
          </p:spPr>
        </p:pic>
        <p:pic>
          <p:nvPicPr>
            <p:cNvPr id="17" name="Image 9" descr=" ">
              <a:extLst>
                <a:ext uri="{FF2B5EF4-FFF2-40B4-BE49-F238E27FC236}">
                  <a16:creationId xmlns:a16="http://schemas.microsoft.com/office/drawing/2014/main" id="{3819CF31-2D3E-BD64-0CAA-81A5AB0F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560276" y="988085"/>
              <a:ext cx="98078" cy="186184"/>
            </a:xfrm>
            <a:prstGeom prst="rect">
              <a:avLst/>
            </a:prstGeom>
          </p:spPr>
        </p:pic>
        <p:pic>
          <p:nvPicPr>
            <p:cNvPr id="18" name="Image 10" descr=" ">
              <a:extLst>
                <a:ext uri="{FF2B5EF4-FFF2-40B4-BE49-F238E27FC236}">
                  <a16:creationId xmlns:a16="http://schemas.microsoft.com/office/drawing/2014/main" id="{43AFEC99-9190-AD46-0F0B-6991D784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500081" y="958817"/>
              <a:ext cx="36591" cy="215457"/>
            </a:xfrm>
            <a:prstGeom prst="rect">
              <a:avLst/>
            </a:prstGeom>
          </p:spPr>
        </p:pic>
        <p:pic>
          <p:nvPicPr>
            <p:cNvPr id="19" name="Image 11" descr=" ">
              <a:extLst>
                <a:ext uri="{FF2B5EF4-FFF2-40B4-BE49-F238E27FC236}">
                  <a16:creationId xmlns:a16="http://schemas.microsoft.com/office/drawing/2014/main" id="{10FB430E-F64E-8C74-ECF5-C55F6C16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339797" y="1024376"/>
              <a:ext cx="133218" cy="154567"/>
            </a:xfrm>
            <a:prstGeom prst="rect">
              <a:avLst/>
            </a:prstGeom>
          </p:spPr>
        </p:pic>
        <p:pic>
          <p:nvPicPr>
            <p:cNvPr id="21" name="Image 12" descr=" ">
              <a:extLst>
                <a:ext uri="{FF2B5EF4-FFF2-40B4-BE49-F238E27FC236}">
                  <a16:creationId xmlns:a16="http://schemas.microsoft.com/office/drawing/2014/main" id="{194D6A8B-E7C5-A0DE-B5A9-CC36289CF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179105" y="1024375"/>
              <a:ext cx="135847" cy="149882"/>
            </a:xfrm>
            <a:prstGeom prst="rect">
              <a:avLst/>
            </a:prstGeom>
          </p:spPr>
        </p:pic>
        <p:pic>
          <p:nvPicPr>
            <p:cNvPr id="22" name="Image 13" descr=" ">
              <a:extLst>
                <a:ext uri="{FF2B5EF4-FFF2-40B4-BE49-F238E27FC236}">
                  <a16:creationId xmlns:a16="http://schemas.microsoft.com/office/drawing/2014/main" id="{7ABE9D0A-9309-DD05-6F58-835815157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007944" y="1024376"/>
              <a:ext cx="134681" cy="154567"/>
            </a:xfrm>
            <a:prstGeom prst="rect">
              <a:avLst/>
            </a:prstGeom>
          </p:spPr>
        </p:pic>
        <p:pic>
          <p:nvPicPr>
            <p:cNvPr id="23" name="Image 14" descr=" ">
              <a:extLst>
                <a:ext uri="{FF2B5EF4-FFF2-40B4-BE49-F238E27FC236}">
                  <a16:creationId xmlns:a16="http://schemas.microsoft.com/office/drawing/2014/main" id="{6319A566-EF4C-0B88-542C-CEC918DF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907200" y="1026723"/>
              <a:ext cx="81977" cy="147541"/>
            </a:xfrm>
            <a:prstGeom prst="rect">
              <a:avLst/>
            </a:prstGeom>
          </p:spPr>
        </p:pic>
        <p:pic>
          <p:nvPicPr>
            <p:cNvPr id="24" name="Image 15" descr=" ">
              <a:extLst>
                <a:ext uri="{FF2B5EF4-FFF2-40B4-BE49-F238E27FC236}">
                  <a16:creationId xmlns:a16="http://schemas.microsoft.com/office/drawing/2014/main" id="{8E2ABF00-EF3A-8FB7-5410-23FA2CAC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742302" y="964956"/>
              <a:ext cx="164835" cy="209311"/>
            </a:xfrm>
            <a:prstGeom prst="rect">
              <a:avLst/>
            </a:prstGeom>
          </p:spPr>
        </p:pic>
        <p:pic>
          <p:nvPicPr>
            <p:cNvPr id="25" name="Image 16" descr=" ">
              <a:extLst>
                <a:ext uri="{FF2B5EF4-FFF2-40B4-BE49-F238E27FC236}">
                  <a16:creationId xmlns:a16="http://schemas.microsoft.com/office/drawing/2014/main" id="{8D4991B3-CB22-251F-3DCB-13501336B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443296" y="725128"/>
              <a:ext cx="135847" cy="149882"/>
            </a:xfrm>
            <a:prstGeom prst="rect">
              <a:avLst/>
            </a:prstGeom>
          </p:spPr>
        </p:pic>
        <p:pic>
          <p:nvPicPr>
            <p:cNvPr id="26" name="Image 17" descr=" ">
              <a:extLst>
                <a:ext uri="{FF2B5EF4-FFF2-40B4-BE49-F238E27FC236}">
                  <a16:creationId xmlns:a16="http://schemas.microsoft.com/office/drawing/2014/main" id="{44ACD3CA-43BB-19F4-BBB6-55C5B5B0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260449" y="725129"/>
              <a:ext cx="150484" cy="154567"/>
            </a:xfrm>
            <a:prstGeom prst="rect">
              <a:avLst/>
            </a:prstGeom>
          </p:spPr>
        </p:pic>
        <p:pic>
          <p:nvPicPr>
            <p:cNvPr id="27" name="Image 18" descr=" ">
              <a:extLst>
                <a:ext uri="{FF2B5EF4-FFF2-40B4-BE49-F238E27FC236}">
                  <a16:creationId xmlns:a16="http://schemas.microsoft.com/office/drawing/2014/main" id="{C9292EFF-5FD4-D1FF-F510-FA997160A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83756" y="725129"/>
              <a:ext cx="150484" cy="154567"/>
            </a:xfrm>
            <a:prstGeom prst="rect">
              <a:avLst/>
            </a:prstGeom>
          </p:spPr>
        </p:pic>
        <p:pic>
          <p:nvPicPr>
            <p:cNvPr id="28" name="Image 19" descr=" ">
              <a:extLst>
                <a:ext uri="{FF2B5EF4-FFF2-40B4-BE49-F238E27FC236}">
                  <a16:creationId xmlns:a16="http://schemas.microsoft.com/office/drawing/2014/main" id="{0EE6DB9D-4919-B082-EC5C-712AF30A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985828" y="727473"/>
              <a:ext cx="81977" cy="147541"/>
            </a:xfrm>
            <a:prstGeom prst="rect">
              <a:avLst/>
            </a:prstGeom>
          </p:spPr>
        </p:pic>
        <p:pic>
          <p:nvPicPr>
            <p:cNvPr id="29" name="Image 20" descr=" ">
              <a:extLst>
                <a:ext uri="{FF2B5EF4-FFF2-40B4-BE49-F238E27FC236}">
                  <a16:creationId xmlns:a16="http://schemas.microsoft.com/office/drawing/2014/main" id="{D70E925C-68E5-DC14-F3D8-B9F184C0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747573" y="661014"/>
              <a:ext cx="202022" cy="218678"/>
            </a:xfrm>
            <a:prstGeom prst="rect">
              <a:avLst/>
            </a:prstGeom>
          </p:spPr>
        </p:pic>
        <p:pic>
          <p:nvPicPr>
            <p:cNvPr id="30" name="Image 21" descr=" ">
              <a:extLst>
                <a:ext uri="{FF2B5EF4-FFF2-40B4-BE49-F238E27FC236}">
                  <a16:creationId xmlns:a16="http://schemas.microsoft.com/office/drawing/2014/main" id="{D72B5B6C-0683-F57E-640D-30167B11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16214" y="878247"/>
              <a:ext cx="646826" cy="647120"/>
            </a:xfrm>
            <a:prstGeom prst="rect">
              <a:avLst/>
            </a:prstGeom>
          </p:spPr>
        </p:pic>
        <p:pic>
          <p:nvPicPr>
            <p:cNvPr id="31" name="Image 22" descr=" ">
              <a:extLst>
                <a:ext uri="{FF2B5EF4-FFF2-40B4-BE49-F238E27FC236}">
                  <a16:creationId xmlns:a16="http://schemas.microsoft.com/office/drawing/2014/main" id="{B85FD602-7E0B-810D-D46E-DB9075872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608089" y="618257"/>
              <a:ext cx="915358" cy="915250"/>
            </a:xfrm>
            <a:prstGeom prst="rect">
              <a:avLst/>
            </a:prstGeom>
          </p:spPr>
        </p:pic>
        <p:pic>
          <p:nvPicPr>
            <p:cNvPr id="32" name="Image 23" descr=" ">
              <a:extLst>
                <a:ext uri="{FF2B5EF4-FFF2-40B4-BE49-F238E27FC236}">
                  <a16:creationId xmlns:a16="http://schemas.microsoft.com/office/drawing/2014/main" id="{26653673-0B83-EFBE-2FFB-EA29725D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608089" y="876800"/>
              <a:ext cx="656786" cy="656701"/>
            </a:xfrm>
            <a:prstGeom prst="rect">
              <a:avLst/>
            </a:prstGeom>
          </p:spPr>
        </p:pic>
        <p:pic>
          <p:nvPicPr>
            <p:cNvPr id="33" name="Image 24" descr=" ">
              <a:extLst>
                <a:ext uri="{FF2B5EF4-FFF2-40B4-BE49-F238E27FC236}">
                  <a16:creationId xmlns:a16="http://schemas.microsoft.com/office/drawing/2014/main" id="{DADBE3E5-C0AB-B445-7F95-94929431B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608090" y="1134954"/>
              <a:ext cx="398599" cy="39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299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667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2774A10-1AA9-A215-2787-7D3D9B44F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07338" y="5466370"/>
            <a:ext cx="13415963" cy="52274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kern="100" spc="-4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pic>
        <p:nvPicPr>
          <p:cNvPr id="5" name="Image 0" descr=" ">
            <a:extLst>
              <a:ext uri="{FF2B5EF4-FFF2-40B4-BE49-F238E27FC236}">
                <a16:creationId xmlns:a16="http://schemas.microsoft.com/office/drawing/2014/main" id="{C31BCA23-8D84-BF6F-6B83-25CB8E50A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204" y="6421924"/>
            <a:ext cx="14571946" cy="12700"/>
          </a:xfrm>
          <a:prstGeom prst="rect">
            <a:avLst/>
          </a:prstGeom>
        </p:spPr>
      </p:pic>
      <p:pic>
        <p:nvPicPr>
          <p:cNvPr id="6" name="Image 1" descr=" ">
            <a:extLst>
              <a:ext uri="{FF2B5EF4-FFF2-40B4-BE49-F238E27FC236}">
                <a16:creationId xmlns:a16="http://schemas.microsoft.com/office/drawing/2014/main" id="{16CA6EB5-580B-ACDC-3CEB-67004E9D0B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4204" y="5049205"/>
            <a:ext cx="14571946" cy="12700"/>
          </a:xfrm>
          <a:prstGeom prst="rect">
            <a:avLst/>
          </a:prstGeom>
        </p:spPr>
      </p:pic>
      <p:pic>
        <p:nvPicPr>
          <p:cNvPr id="9" name="Image 2" descr=" ">
            <a:extLst>
              <a:ext uri="{FF2B5EF4-FFF2-40B4-BE49-F238E27FC236}">
                <a16:creationId xmlns:a16="http://schemas.microsoft.com/office/drawing/2014/main" id="{E92CB53B-4641-E64E-6FBC-E0BA311F79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4204" y="7794675"/>
            <a:ext cx="14571946" cy="12700"/>
          </a:xfrm>
          <a:prstGeom prst="rect">
            <a:avLst/>
          </a:prstGeom>
        </p:spPr>
      </p:pic>
      <p:pic>
        <p:nvPicPr>
          <p:cNvPr id="14" name="Image 3" descr=" ">
            <a:extLst>
              <a:ext uri="{FF2B5EF4-FFF2-40B4-BE49-F238E27FC236}">
                <a16:creationId xmlns:a16="http://schemas.microsoft.com/office/drawing/2014/main" id="{5E5C747D-14B5-82F9-67EC-465F973FCD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4204" y="9167441"/>
            <a:ext cx="14571946" cy="12703"/>
          </a:xfrm>
          <a:prstGeom prst="rect">
            <a:avLst/>
          </a:prstGeom>
        </p:spPr>
      </p:pic>
      <p:pic>
        <p:nvPicPr>
          <p:cNvPr id="17" name="Image 4" descr=" ">
            <a:extLst>
              <a:ext uri="{FF2B5EF4-FFF2-40B4-BE49-F238E27FC236}">
                <a16:creationId xmlns:a16="http://schemas.microsoft.com/office/drawing/2014/main" id="{5B11E81D-4B80-90F9-B07E-739460A62A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24204" y="10540207"/>
            <a:ext cx="14581422" cy="12703"/>
          </a:xfrm>
          <a:prstGeom prst="rect">
            <a:avLst/>
          </a:prstGeom>
        </p:spPr>
      </p:pic>
      <p:pic>
        <p:nvPicPr>
          <p:cNvPr id="21" name="Image 5" descr=" ">
            <a:extLst>
              <a:ext uri="{FF2B5EF4-FFF2-40B4-BE49-F238E27FC236}">
                <a16:creationId xmlns:a16="http://schemas.microsoft.com/office/drawing/2014/main" id="{5BEED829-1437-FC10-95CB-6C9BBC209D9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24204" y="11912973"/>
            <a:ext cx="14581422" cy="12703"/>
          </a:xfrm>
          <a:prstGeom prst="rect">
            <a:avLst/>
          </a:prstGeom>
        </p:spPr>
      </p:pic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E48D9BAA-3910-1E05-E65A-E5BBE83A07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07337" y="6794164"/>
            <a:ext cx="13415963" cy="52274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kern="100" spc="-4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E8B24AB8-B855-D699-5866-2BBE7D3C9C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4204" y="8212857"/>
            <a:ext cx="13415963" cy="52274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kern="100" spc="-4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18537569-B718-DD64-98A4-956E2633DB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07336" y="9598805"/>
            <a:ext cx="13415963" cy="52274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kern="100" spc="-4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6C647527-1DAB-F11C-2444-54A18EFBE7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4204" y="10957814"/>
            <a:ext cx="13415963" cy="52274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kern="100" spc="-4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59284990-5089-290D-0F87-FF6543940C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07338" y="2495550"/>
            <a:ext cx="5838825" cy="1374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7879"/>
              </a:lnSpc>
              <a:spcBef>
                <a:spcPts val="0"/>
              </a:spcBef>
              <a:buNone/>
              <a:defRPr sz="8800" kern="100" spc="-4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3664624D-BB5C-B189-E16D-4DA6BDC3F4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91036" y="5466369"/>
            <a:ext cx="914589" cy="522741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4000" kern="100" spc="-40" baseline="0">
                <a:solidFill>
                  <a:srgbClr val="4CDC8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0" name="Text Placeholder 31">
            <a:extLst>
              <a:ext uri="{FF2B5EF4-FFF2-40B4-BE49-F238E27FC236}">
                <a16:creationId xmlns:a16="http://schemas.microsoft.com/office/drawing/2014/main" id="{76187FA0-5884-580C-84BB-D26CEC3371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591036" y="6794164"/>
            <a:ext cx="914589" cy="522741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4000" kern="100" spc="-40" baseline="0">
                <a:solidFill>
                  <a:srgbClr val="4CDC8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3BDFFB69-1558-0C92-6CFD-704FAB1321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91036" y="8212857"/>
            <a:ext cx="914589" cy="522741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4000" kern="100" spc="-40" baseline="0">
                <a:solidFill>
                  <a:srgbClr val="4CDC8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BA11EB9C-9AA4-4CC2-62DB-419BE4D531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91036" y="9582428"/>
            <a:ext cx="914589" cy="522741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4000" kern="100" spc="-40" baseline="0">
                <a:solidFill>
                  <a:srgbClr val="4CDC8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C09D8369-86FB-0FB7-5CE0-C8B3D8AB5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91036" y="10951999"/>
            <a:ext cx="914589" cy="522741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4000" kern="100" spc="-40" baseline="0">
                <a:solidFill>
                  <a:srgbClr val="4CDC8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87356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 userDrawn="1">
          <p15:clr>
            <a:srgbClr val="FBAE40"/>
          </p15:clr>
        </p15:guide>
        <p15:guide id="2" pos="286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orient="horz" pos="8380" userDrawn="1">
          <p15:clr>
            <a:srgbClr val="FBAE40"/>
          </p15:clr>
        </p15:guide>
        <p15:guide id="5" orient="horz" pos="8289" userDrawn="1">
          <p15:clr>
            <a:srgbClr val="FBAE40"/>
          </p15:clr>
        </p15:guide>
        <p15:guide id="6" pos="4981" userDrawn="1">
          <p15:clr>
            <a:srgbClr val="FBAE40"/>
          </p15:clr>
        </p15:guide>
        <p15:guide id="7" pos="5389" userDrawn="1">
          <p15:clr>
            <a:srgbClr val="FBAE40"/>
          </p15:clr>
        </p15:guide>
        <p15:guide id="8" pos="10016" userDrawn="1">
          <p15:clr>
            <a:srgbClr val="FBAE40"/>
          </p15:clr>
        </p15:guide>
        <p15:guide id="9" pos="10402" userDrawn="1">
          <p15:clr>
            <a:srgbClr val="FBAE40"/>
          </p15:clr>
        </p15:guide>
        <p15:guide id="10" pos="14960" userDrawn="1">
          <p15:clr>
            <a:srgbClr val="FBAE40"/>
          </p15:clr>
        </p15:guide>
        <p15:guide id="11" pos="15074" userDrawn="1">
          <p15:clr>
            <a:srgbClr val="FBAE40"/>
          </p15:clr>
        </p15:guide>
        <p15:guide id="12" orient="horz" pos="3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0" descr=" ">
            <a:extLst>
              <a:ext uri="{FF2B5EF4-FFF2-40B4-BE49-F238E27FC236}">
                <a16:creationId xmlns:a16="http://schemas.microsoft.com/office/drawing/2014/main" id="{B8976E5A-32E1-69ED-8F3E-370C2FE49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CF44E44-7083-94C5-D4B4-C4A57BD30B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62467" y="6162301"/>
            <a:ext cx="2644871" cy="1059593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9600" kern="100" spc="-40" baseline="0">
                <a:solidFill>
                  <a:srgbClr val="4CDC8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B2D84E-339E-28AF-460E-4C7911606C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55038" y="6197600"/>
            <a:ext cx="13987462" cy="5689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600"/>
              </a:lnSpc>
              <a:spcBef>
                <a:spcPts val="0"/>
              </a:spcBef>
              <a:buNone/>
              <a:defRPr sz="9600" kern="100" spc="-4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8243635-33F5-CDC0-6D29-4E1BAFB1C5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F1D932F9-B4E5-74EC-7168-7AA4736D1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699" y="13059494"/>
            <a:ext cx="5285741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Green Transition Office, June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62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4">
            <a:extLst>
              <a:ext uri="{FF2B5EF4-FFF2-40B4-BE49-F238E27FC236}">
                <a16:creationId xmlns:a16="http://schemas.microsoft.com/office/drawing/2014/main" id="{FE64A78D-D464-5DA3-AA3A-B583F343B204}"/>
              </a:ext>
            </a:extLst>
          </p:cNvPr>
          <p:cNvSpPr/>
          <p:nvPr userDrawn="1"/>
        </p:nvSpPr>
        <p:spPr>
          <a:xfrm>
            <a:off x="608089" y="10713889"/>
            <a:ext cx="22206096" cy="1905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872A41-8223-787B-44B5-EE8FB45C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690225D-1A04-E21B-8DF4-9A8B93142B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2492852"/>
            <a:ext cx="5419725" cy="222397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>
                <a:effectLst/>
              </a:rPr>
              <a:t>Title 1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9C8C31EC-5DDC-C048-3DCE-CF9FF50A2B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433" y="5489541"/>
            <a:ext cx="5419725" cy="20955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>
                <a:effectLst/>
              </a:rPr>
              <a:t>Title 2</a:t>
            </a:r>
            <a:endParaRPr lang="en-US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C78BF4E3-BA39-DD53-20FD-4B0F9283CE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050" y="8349854"/>
            <a:ext cx="5419725" cy="183002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>
                <a:effectLst/>
              </a:rPr>
              <a:t>Title 3</a:t>
            </a: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B4186C9-4FCE-FE26-79DC-FAA9B9C3F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10919376"/>
            <a:ext cx="5419725" cy="17820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>
                <a:effectLst/>
              </a:rPr>
              <a:t>Title 4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6D49ADF3-6306-7AC9-86CC-66B47B55C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4050" y="5080165"/>
            <a:ext cx="23094950" cy="45719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D1A1272-A5CE-3AA5-4551-B554E8D2D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2863" y="2489988"/>
            <a:ext cx="17105492" cy="2246743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ts val="2900"/>
              </a:lnSpc>
              <a:buFont typeface="Arial" panose="020B0604020202020204" pitchFamily="34" charset="0"/>
              <a:buChar char="•"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D86F1507-3510-8B32-1EFA-2BD9D24438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2862" y="8349855"/>
            <a:ext cx="17105493" cy="1830021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ts val="2900"/>
              </a:lnSpc>
              <a:buFont typeface="Arial" panose="020B0604020202020204" pitchFamily="34" charset="0"/>
              <a:buChar char="•"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0" name="Text Placeholder 43">
            <a:extLst>
              <a:ext uri="{FF2B5EF4-FFF2-40B4-BE49-F238E27FC236}">
                <a16:creationId xmlns:a16="http://schemas.microsoft.com/office/drawing/2014/main" id="{9AB0BCA7-34CB-4AA6-646B-CD5F659D8A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11911" y="10942918"/>
            <a:ext cx="17086444" cy="175527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ts val="2900"/>
              </a:lnSpc>
              <a:buFont typeface="Arial" panose="020B0604020202020204" pitchFamily="34" charset="0"/>
              <a:buChar char="•"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1" name="Text Placeholder 43">
            <a:extLst>
              <a:ext uri="{FF2B5EF4-FFF2-40B4-BE49-F238E27FC236}">
                <a16:creationId xmlns:a16="http://schemas.microsoft.com/office/drawing/2014/main" id="{240B582D-B30B-D4A3-1C94-BBA6C5355A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92863" y="5489224"/>
            <a:ext cx="17105492" cy="2095501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ts val="2900"/>
              </a:lnSpc>
              <a:buFont typeface="Arial" panose="020B0604020202020204" pitchFamily="34" charset="0"/>
              <a:buChar char="•"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2" name="Content Placeholder 28">
            <a:extLst>
              <a:ext uri="{FF2B5EF4-FFF2-40B4-BE49-F238E27FC236}">
                <a16:creationId xmlns:a16="http://schemas.microsoft.com/office/drawing/2014/main" id="{544A09B0-0F4C-9E43-AEC2-9DCB2CA644C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54050" y="7939717"/>
            <a:ext cx="23094950" cy="45719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3" name="Content Placeholder 28">
            <a:extLst>
              <a:ext uri="{FF2B5EF4-FFF2-40B4-BE49-F238E27FC236}">
                <a16:creationId xmlns:a16="http://schemas.microsoft.com/office/drawing/2014/main" id="{B6178415-4702-46A6-2FE9-8067A50E893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54050" y="10511288"/>
            <a:ext cx="23094950" cy="45719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4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872A41-8223-787B-44B5-EE8FB45C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hape 0">
            <a:extLst>
              <a:ext uri="{FF2B5EF4-FFF2-40B4-BE49-F238E27FC236}">
                <a16:creationId xmlns:a16="http://schemas.microsoft.com/office/drawing/2014/main" id="{79AC6555-20D6-5018-DB60-FF080E707485}"/>
              </a:ext>
            </a:extLst>
          </p:cNvPr>
          <p:cNvSpPr/>
          <p:nvPr userDrawn="1"/>
        </p:nvSpPr>
        <p:spPr>
          <a:xfrm>
            <a:off x="614440" y="2423783"/>
            <a:ext cx="23167696" cy="609600"/>
          </a:xfrm>
          <a:prstGeom prst="rect">
            <a:avLst/>
          </a:prstGeom>
          <a:solidFill>
            <a:srgbClr val="161616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25E3208C-C889-C874-0CE4-C99CF4F785AE}"/>
              </a:ext>
            </a:extLst>
          </p:cNvPr>
          <p:cNvSpPr/>
          <p:nvPr userDrawn="1"/>
        </p:nvSpPr>
        <p:spPr>
          <a:xfrm>
            <a:off x="614440" y="3033384"/>
            <a:ext cx="23167696" cy="1883271"/>
          </a:xfrm>
          <a:prstGeom prst="rect">
            <a:avLst/>
          </a:prstGeom>
          <a:solidFill>
            <a:srgbClr val="4CDC85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1DC3564E-504C-2C48-EDB0-C247E10EBD6F}"/>
              </a:ext>
            </a:extLst>
          </p:cNvPr>
          <p:cNvSpPr/>
          <p:nvPr userDrawn="1"/>
        </p:nvSpPr>
        <p:spPr>
          <a:xfrm>
            <a:off x="614440" y="7004564"/>
            <a:ext cx="23167696" cy="2014438"/>
          </a:xfrm>
          <a:prstGeom prst="rect">
            <a:avLst/>
          </a:prstGeom>
          <a:solidFill>
            <a:srgbClr val="4CDC85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00BE561C-1FD4-AB6C-631B-6B489293797E}"/>
              </a:ext>
            </a:extLst>
          </p:cNvPr>
          <p:cNvSpPr/>
          <p:nvPr userDrawn="1"/>
        </p:nvSpPr>
        <p:spPr>
          <a:xfrm>
            <a:off x="614440" y="10678784"/>
            <a:ext cx="23167696" cy="2302173"/>
          </a:xfrm>
          <a:prstGeom prst="rect">
            <a:avLst/>
          </a:prstGeom>
          <a:solidFill>
            <a:srgbClr val="4CDC85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C24A26C5-9ED4-B842-2C68-C367B2E76EF7}"/>
              </a:ext>
            </a:extLst>
          </p:cNvPr>
          <p:cNvSpPr/>
          <p:nvPr userDrawn="1"/>
        </p:nvSpPr>
        <p:spPr>
          <a:xfrm>
            <a:off x="919279" y="3287383"/>
            <a:ext cx="22558019" cy="1371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89237FEA-136C-AE8D-FE2F-98CA3E77F5D1}"/>
              </a:ext>
            </a:extLst>
          </p:cNvPr>
          <p:cNvSpPr/>
          <p:nvPr userDrawn="1"/>
        </p:nvSpPr>
        <p:spPr>
          <a:xfrm>
            <a:off x="8845070" y="3287383"/>
            <a:ext cx="14632229" cy="1371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BEC60873-4BB2-0AFD-6A5B-0ABDCA4EE71F}"/>
              </a:ext>
            </a:extLst>
          </p:cNvPr>
          <p:cNvSpPr/>
          <p:nvPr userDrawn="1"/>
        </p:nvSpPr>
        <p:spPr>
          <a:xfrm>
            <a:off x="919279" y="7325983"/>
            <a:ext cx="22558019" cy="1371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8999B509-C00C-C5C1-6E2A-825D19A2186C}"/>
              </a:ext>
            </a:extLst>
          </p:cNvPr>
          <p:cNvSpPr/>
          <p:nvPr userDrawn="1"/>
        </p:nvSpPr>
        <p:spPr>
          <a:xfrm>
            <a:off x="8845070" y="7325983"/>
            <a:ext cx="14632229" cy="1371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6">
            <a:extLst>
              <a:ext uri="{FF2B5EF4-FFF2-40B4-BE49-F238E27FC236}">
                <a16:creationId xmlns:a16="http://schemas.microsoft.com/office/drawing/2014/main" id="{AA33349F-AAB5-9BB4-1764-F4E07C651C8A}"/>
              </a:ext>
            </a:extLst>
          </p:cNvPr>
          <p:cNvSpPr/>
          <p:nvPr userDrawn="1"/>
        </p:nvSpPr>
        <p:spPr>
          <a:xfrm>
            <a:off x="919279" y="10958183"/>
            <a:ext cx="22558019" cy="1676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0" name="Shape 18">
            <a:extLst>
              <a:ext uri="{FF2B5EF4-FFF2-40B4-BE49-F238E27FC236}">
                <a16:creationId xmlns:a16="http://schemas.microsoft.com/office/drawing/2014/main" id="{E5D83F72-A0CB-DA0D-3FAA-383516A19DC4}"/>
              </a:ext>
            </a:extLst>
          </p:cNvPr>
          <p:cNvSpPr/>
          <p:nvPr userDrawn="1"/>
        </p:nvSpPr>
        <p:spPr>
          <a:xfrm>
            <a:off x="8845070" y="10958183"/>
            <a:ext cx="14632229" cy="1676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21">
            <a:extLst>
              <a:ext uri="{FF2B5EF4-FFF2-40B4-BE49-F238E27FC236}">
                <a16:creationId xmlns:a16="http://schemas.microsoft.com/office/drawing/2014/main" id="{DD4ABB71-927B-EE19-5C2E-0240347A1A83}"/>
              </a:ext>
            </a:extLst>
          </p:cNvPr>
          <p:cNvSpPr/>
          <p:nvPr userDrawn="1"/>
        </p:nvSpPr>
        <p:spPr>
          <a:xfrm>
            <a:off x="919279" y="9421483"/>
            <a:ext cx="22558019" cy="812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" name="Shape 23">
            <a:extLst>
              <a:ext uri="{FF2B5EF4-FFF2-40B4-BE49-F238E27FC236}">
                <a16:creationId xmlns:a16="http://schemas.microsoft.com/office/drawing/2014/main" id="{0056A319-3988-FFBE-A49D-1F5A73470030}"/>
              </a:ext>
            </a:extLst>
          </p:cNvPr>
          <p:cNvSpPr/>
          <p:nvPr userDrawn="1"/>
        </p:nvSpPr>
        <p:spPr>
          <a:xfrm>
            <a:off x="8845070" y="9421483"/>
            <a:ext cx="14632229" cy="762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26">
            <a:extLst>
              <a:ext uri="{FF2B5EF4-FFF2-40B4-BE49-F238E27FC236}">
                <a16:creationId xmlns:a16="http://schemas.microsoft.com/office/drawing/2014/main" id="{331FB991-15FD-8A3A-701C-CB225AF8C746}"/>
              </a:ext>
            </a:extLst>
          </p:cNvPr>
          <p:cNvSpPr/>
          <p:nvPr userDrawn="1"/>
        </p:nvSpPr>
        <p:spPr>
          <a:xfrm>
            <a:off x="919279" y="5382883"/>
            <a:ext cx="22558019" cy="12192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28">
            <a:extLst>
              <a:ext uri="{FF2B5EF4-FFF2-40B4-BE49-F238E27FC236}">
                <a16:creationId xmlns:a16="http://schemas.microsoft.com/office/drawing/2014/main" id="{51DEB9A5-6591-7868-BCB9-D8F9CF2F9D61}"/>
              </a:ext>
            </a:extLst>
          </p:cNvPr>
          <p:cNvSpPr/>
          <p:nvPr userDrawn="1"/>
        </p:nvSpPr>
        <p:spPr>
          <a:xfrm>
            <a:off x="8845070" y="5382883"/>
            <a:ext cx="14632229" cy="12192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" name="Shape 32">
            <a:extLst>
              <a:ext uri="{FF2B5EF4-FFF2-40B4-BE49-F238E27FC236}">
                <a16:creationId xmlns:a16="http://schemas.microsoft.com/office/drawing/2014/main" id="{566C0F02-B8AC-A37A-9EFD-A3E62C7280E8}"/>
              </a:ext>
            </a:extLst>
          </p:cNvPr>
          <p:cNvSpPr/>
          <p:nvPr userDrawn="1"/>
        </p:nvSpPr>
        <p:spPr>
          <a:xfrm>
            <a:off x="8235392" y="2436484"/>
            <a:ext cx="12702" cy="10544473"/>
          </a:xfrm>
          <a:prstGeom prst="rect">
            <a:avLst/>
          </a:prstGeom>
          <a:solidFill>
            <a:srgbClr val="D1D1D1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Shape 33">
            <a:extLst>
              <a:ext uri="{FF2B5EF4-FFF2-40B4-BE49-F238E27FC236}">
                <a16:creationId xmlns:a16="http://schemas.microsoft.com/office/drawing/2014/main" id="{75F758D5-B4D8-10A0-BC35-FBD25BF9F8B0}"/>
              </a:ext>
            </a:extLst>
          </p:cNvPr>
          <p:cNvSpPr/>
          <p:nvPr userDrawn="1"/>
        </p:nvSpPr>
        <p:spPr>
          <a:xfrm>
            <a:off x="16161183" y="2436484"/>
            <a:ext cx="12702" cy="10544473"/>
          </a:xfrm>
          <a:prstGeom prst="rect">
            <a:avLst/>
          </a:prstGeom>
          <a:solidFill>
            <a:srgbClr val="D1D1D1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6FFFEAD8-4E33-CA99-D862-553C0E6189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81560" y="3268754"/>
            <a:ext cx="6846157" cy="1189037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0382482E-5E42-A2FB-896C-70AF1BA5B0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31141" y="3268754"/>
            <a:ext cx="6846157" cy="11890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FC27BAFC-C31B-2EFF-E17D-D9968792B1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279" y="3268754"/>
            <a:ext cx="6846157" cy="11890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7" name="Text Placeholder 53">
            <a:extLst>
              <a:ext uri="{FF2B5EF4-FFF2-40B4-BE49-F238E27FC236}">
                <a16:creationId xmlns:a16="http://schemas.microsoft.com/office/drawing/2014/main" id="{9A862265-C64B-DFD4-AE24-D42DACB24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81560" y="5194138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8" name="Text Placeholder 53">
            <a:extLst>
              <a:ext uri="{FF2B5EF4-FFF2-40B4-BE49-F238E27FC236}">
                <a16:creationId xmlns:a16="http://schemas.microsoft.com/office/drawing/2014/main" id="{EE386F35-52A8-B100-E8A9-95B0052761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631141" y="5194138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9" name="Text Placeholder 53">
            <a:extLst>
              <a:ext uri="{FF2B5EF4-FFF2-40B4-BE49-F238E27FC236}">
                <a16:creationId xmlns:a16="http://schemas.microsoft.com/office/drawing/2014/main" id="{CD02F1E9-47D8-13C5-5828-939F912B27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9279" y="5194138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0" name="Text Placeholder 53">
            <a:extLst>
              <a:ext uri="{FF2B5EF4-FFF2-40B4-BE49-F238E27FC236}">
                <a16:creationId xmlns:a16="http://schemas.microsoft.com/office/drawing/2014/main" id="{745FEA91-10F2-602A-667F-BB88A67969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81560" y="7275897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26F25535-997C-775E-3440-70270E802A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631141" y="7275897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43F0120C-C9D0-6035-2C78-39A782108B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9279" y="7275897"/>
            <a:ext cx="6846157" cy="13893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E595CD9E-FBBB-6C9E-317B-1410D14F43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81560" y="9290335"/>
            <a:ext cx="6846157" cy="104840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D7D467E3-9A51-89C3-592F-137EDD8E4DE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631141" y="9290335"/>
            <a:ext cx="6846157" cy="10484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F43DD72D-ACA3-4AF2-38DD-561047750C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9279" y="9290335"/>
            <a:ext cx="6846157" cy="10484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BDCD5D4D-C391-8E35-9002-0DA219A14F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81560" y="10966428"/>
            <a:ext cx="6846157" cy="167640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195E4A79-EDF7-EB08-F103-068A39C4B98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631141" y="10966428"/>
            <a:ext cx="6846157" cy="1676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F4AD32BC-F04A-CDE5-3E97-C6EBA16387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9279" y="10966428"/>
            <a:ext cx="6846157" cy="1676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9" name="Text Placeholder 53">
            <a:extLst>
              <a:ext uri="{FF2B5EF4-FFF2-40B4-BE49-F238E27FC236}">
                <a16:creationId xmlns:a16="http://schemas.microsoft.com/office/drawing/2014/main" id="{9DEF09B7-6E19-0185-E036-D51F7B656F5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631141" y="2558513"/>
            <a:ext cx="6846157" cy="31037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0" name="Text Placeholder 53">
            <a:extLst>
              <a:ext uri="{FF2B5EF4-FFF2-40B4-BE49-F238E27FC236}">
                <a16:creationId xmlns:a16="http://schemas.microsoft.com/office/drawing/2014/main" id="{57954DBA-12F1-648E-B097-8DCB83434F2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81560" y="2558513"/>
            <a:ext cx="6846157" cy="31037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1" name="Text Placeholder 53">
            <a:extLst>
              <a:ext uri="{FF2B5EF4-FFF2-40B4-BE49-F238E27FC236}">
                <a16:creationId xmlns:a16="http://schemas.microsoft.com/office/drawing/2014/main" id="{4430C327-E0D0-C6FE-C062-DCF0569A041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9279" y="2558513"/>
            <a:ext cx="6846157" cy="31037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18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D1A1272-A5CE-3AA5-4551-B554E8D2D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000" y="2489988"/>
            <a:ext cx="7272338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3FFBD18-D57A-9AAD-6804-66890D4B54B7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555038" y="2489200"/>
            <a:ext cx="15193962" cy="10036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8077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8C02A6B-7F08-D9D7-9137-CF05B5C90B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3087349"/>
            <a:ext cx="4540250" cy="21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D5D5D"/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9CB7CE-BCC4-7AD8-890D-15DE97D4C1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42500" y="13087350"/>
            <a:ext cx="13208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rgbClr val="5D5D5D"/>
                </a:solidFill>
                <a:latin typeface="Fixel Display Semi Bold" pitchFamily="2" charset="0"/>
              </a:defRPr>
            </a:lvl1pPr>
            <a:lvl5pPr>
              <a:defRPr/>
            </a:lvl5pPr>
          </a:lstStyle>
          <a:p>
            <a:pPr lvl="0"/>
            <a:r>
              <a:rPr lang="en-US" sz="1800" dirty="0">
                <a:latin typeface="Fixel Display Semi Bold" pitchFamily="2" charset="0"/>
              </a:rPr>
              <a:t>01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D1A1272-A5CE-3AA5-4551-B554E8D2D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5000" y="2489988"/>
            <a:ext cx="7272338" cy="100355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900"/>
              </a:lnSpc>
              <a:buFont typeface="Arial" panose="020B0604020202020204" pitchFamily="34" charset="0"/>
              <a:buNone/>
              <a:defRPr lang="en-US" sz="2000" dirty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AA49818-31A4-C02C-418C-A7EAE84D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70594"/>
            <a:ext cx="23114000" cy="148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189A3BE-2B98-79AA-7C9C-6A7BA5E212ED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555038" y="2489200"/>
            <a:ext cx="7345362" cy="48611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EF833CFC-AE58-7ABE-5CB0-8421A9373DDC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16517938" y="2489200"/>
            <a:ext cx="7231062" cy="48611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ED093884-FA6E-89C2-9B19-579355E14C9B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555037" y="7912100"/>
            <a:ext cx="15214521" cy="46134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51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3">
          <p15:clr>
            <a:srgbClr val="FBAE40"/>
          </p15:clr>
        </p15:guide>
        <p15:guide id="2" pos="286">
          <p15:clr>
            <a:srgbClr val="FBAE40"/>
          </p15:clr>
        </p15:guide>
        <p15:guide id="3" pos="400">
          <p15:clr>
            <a:srgbClr val="FBAE40"/>
          </p15:clr>
        </p15:guide>
        <p15:guide id="4" orient="horz" pos="8380">
          <p15:clr>
            <a:srgbClr val="FBAE40"/>
          </p15:clr>
        </p15:guide>
        <p15:guide id="5" orient="horz" pos="8289">
          <p15:clr>
            <a:srgbClr val="FBAE40"/>
          </p15:clr>
        </p15:guide>
        <p15:guide id="6" pos="4981">
          <p15:clr>
            <a:srgbClr val="FBAE40"/>
          </p15:clr>
        </p15:guide>
        <p15:guide id="7" pos="5389">
          <p15:clr>
            <a:srgbClr val="FBAE40"/>
          </p15:clr>
        </p15:guide>
        <p15:guide id="8" pos="10016">
          <p15:clr>
            <a:srgbClr val="FBAE40"/>
          </p15:clr>
        </p15:guide>
        <p15:guide id="9" pos="10402">
          <p15:clr>
            <a:srgbClr val="FBAE40"/>
          </p15:clr>
        </p15:guide>
        <p15:guide id="10" pos="14960">
          <p15:clr>
            <a:srgbClr val="FBAE40"/>
          </p15:clr>
        </p15:guide>
        <p15:guide id="11" pos="15074">
          <p15:clr>
            <a:srgbClr val="FBAE40"/>
          </p15:clr>
        </p15:guide>
        <p15:guide id="12" orient="horz" pos="3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AE7E958-44D9-709B-8A4C-7E9B94A8F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76900" y="13087350"/>
            <a:ext cx="54864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  <a:latin typeface="Fixel Display Semi Bold" pitchFamily="2" charset="0"/>
              </a:defRPr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63FD2F7-5299-2097-E724-E090082E4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700" y="13065125"/>
            <a:ext cx="56007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  <a:latin typeface="Fixel Display Semi Bold" pitchFamily="2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en-US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73D8-30F2-6C28-7235-70D0EBAFD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439" y="2054098"/>
            <a:ext cx="23134561" cy="10658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5CCC200-8EFA-4EC0-EDDA-D7E89F95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40" y="536449"/>
            <a:ext cx="23134561" cy="11779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2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7" r:id="rId3"/>
    <p:sldLayoutId id="2147483669" r:id="rId4"/>
    <p:sldLayoutId id="2147483670" r:id="rId5"/>
    <p:sldLayoutId id="2147483673" r:id="rId6"/>
    <p:sldLayoutId id="2147483683" r:id="rId7"/>
    <p:sldLayoutId id="2147483674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65" r:id="rId16"/>
  </p:sldLayoutIdLst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AE7E958-44D9-709B-8A4C-7E9B94A8F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76900" y="13087350"/>
            <a:ext cx="54864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  <a:latin typeface="Fixel Display Semi Bold" pitchFamily="2" charset="0"/>
              </a:defRPr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63FD2F7-5299-2097-E724-E090082E4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700" y="13065125"/>
            <a:ext cx="56007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  <a:latin typeface="Fixel Display Semi Bold" pitchFamily="2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en-US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Green Transition Office, June 2024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73D8-30F2-6C28-7235-70D0EBAFD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439" y="2054098"/>
            <a:ext cx="23134561" cy="10658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5CCC200-8EFA-4EC0-EDDA-D7E89F95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40" y="536449"/>
            <a:ext cx="23134561" cy="11779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38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3" Type="http://schemas.openxmlformats.org/officeDocument/2006/relationships/image" Target="../media/image65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20" Type="http://schemas.openxmlformats.org/officeDocument/2006/relationships/image" Target="../media/image18.sv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20" Type="http://schemas.openxmlformats.org/officeDocument/2006/relationships/image" Target="../media/image18.sv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20" Type="http://schemas.openxmlformats.org/officeDocument/2006/relationships/image" Target="../media/image18.sv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20" Type="http://schemas.openxmlformats.org/officeDocument/2006/relationships/image" Target="../media/image18.sv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49" Type="http://schemas.openxmlformats.org/officeDocument/2006/relationships/image" Target="../media/image47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svg"/><Relationship Id="rId8" Type="http://schemas.openxmlformats.org/officeDocument/2006/relationships/image" Target="../media/image6.sv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svg"/><Relationship Id="rId20" Type="http://schemas.openxmlformats.org/officeDocument/2006/relationships/image" Target="../media/image18.sv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F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4573" y="1323644"/>
            <a:ext cx="150484" cy="154567"/>
          </a:xfrm>
          <a:prstGeom prst="rect">
            <a:avLst/>
          </a:prstGeom>
        </p:spPr>
      </p:pic>
      <p:pic>
        <p:nvPicPr>
          <p:cNvPr id="6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8755" y="1323644"/>
            <a:ext cx="138192" cy="154567"/>
          </a:xfrm>
          <a:prstGeom prst="rect">
            <a:avLst/>
          </a:prstGeom>
        </p:spPr>
      </p:pic>
      <p:pic>
        <p:nvPicPr>
          <p:cNvPr id="7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4454" y="1258064"/>
            <a:ext cx="36591" cy="215457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4818" y="1262758"/>
            <a:ext cx="96329" cy="210775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91881" y="1262758"/>
            <a:ext cx="96329" cy="210775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47573" y="1259529"/>
            <a:ext cx="219586" cy="218678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35631" y="1024375"/>
            <a:ext cx="135847" cy="149882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47649" y="1024376"/>
            <a:ext cx="155756" cy="154567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83349" y="958817"/>
            <a:ext cx="36591" cy="215457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60276" y="988085"/>
            <a:ext cx="98078" cy="186184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00081" y="958817"/>
            <a:ext cx="36591" cy="215457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339797" y="1024376"/>
            <a:ext cx="133218" cy="154567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79105" y="1024375"/>
            <a:ext cx="135847" cy="149882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07944" y="1024376"/>
            <a:ext cx="134681" cy="154567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907200" y="1026723"/>
            <a:ext cx="81977" cy="147541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742302" y="964956"/>
            <a:ext cx="164835" cy="209311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443296" y="725128"/>
            <a:ext cx="135847" cy="149882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260449" y="725129"/>
            <a:ext cx="150484" cy="154567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083756" y="725129"/>
            <a:ext cx="150484" cy="154567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985828" y="727473"/>
            <a:ext cx="81977" cy="147541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747573" y="661014"/>
            <a:ext cx="202022" cy="218678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16214" y="878247"/>
            <a:ext cx="646826" cy="647120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08089" y="618257"/>
            <a:ext cx="915358" cy="915250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08089" y="876800"/>
            <a:ext cx="656786" cy="656701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08090" y="1134954"/>
            <a:ext cx="398599" cy="398556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83E10409-21F6-2533-7AF1-255F40383B4E}"/>
              </a:ext>
            </a:extLst>
          </p:cNvPr>
          <p:cNvSpPr/>
          <p:nvPr/>
        </p:nvSpPr>
        <p:spPr>
          <a:xfrm>
            <a:off x="616214" y="4030133"/>
            <a:ext cx="12388625" cy="56557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9700"/>
              </a:lnSpc>
            </a:pPr>
            <a:r>
              <a:rPr lang="uk-UA" sz="8800" kern="0" spc="-88" noProof="0" dirty="0">
                <a:solidFill>
                  <a:srgbClr val="F8F8F8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  <a:cs typeface="Fixel Display Medium" pitchFamily="34" charset="-120"/>
              </a:rPr>
              <a:t>Декарбонізація цементної галузі України</a:t>
            </a:r>
            <a:r>
              <a:rPr lang="en-US" sz="8800" kern="0" spc="-88" noProof="0" dirty="0">
                <a:solidFill>
                  <a:srgbClr val="F8F8F8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  <a:cs typeface="Fixel Display Medium" pitchFamily="34" charset="-120"/>
              </a:rPr>
              <a:t>:</a:t>
            </a:r>
            <a:r>
              <a:rPr lang="uk-UA" sz="8800" kern="0" spc="-88" noProof="0" dirty="0">
                <a:solidFill>
                  <a:srgbClr val="F8F8F8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  <a:cs typeface="Fixel Display Medium" pitchFamily="34" charset="-120"/>
              </a:rPr>
              <a:t> виклики і можливості</a:t>
            </a:r>
            <a:endParaRPr lang="uk-UA" sz="8800" noProof="0" dirty="0"/>
          </a:p>
        </p:txBody>
      </p:sp>
      <p:sp>
        <p:nvSpPr>
          <p:cNvPr id="32" name="Google Shape;277;p1">
            <a:extLst>
              <a:ext uri="{FF2B5EF4-FFF2-40B4-BE49-F238E27FC236}">
                <a16:creationId xmlns:a16="http://schemas.microsoft.com/office/drawing/2014/main" id="{E74202D6-D46E-091C-7F09-891FF4DC66E3}"/>
              </a:ext>
            </a:extLst>
          </p:cNvPr>
          <p:cNvSpPr/>
          <p:nvPr/>
        </p:nvSpPr>
        <p:spPr>
          <a:xfrm>
            <a:off x="683890" y="11215959"/>
            <a:ext cx="5245855" cy="183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F8F8F8"/>
                </a:solidFill>
                <a:latin typeface="Play"/>
                <a:ea typeface="Play"/>
                <a:cs typeface="Play"/>
                <a:sym typeface="Play"/>
              </a:rPr>
              <a:t>Експерт з питань декарбонізації</a:t>
            </a:r>
            <a:endParaRPr sz="2400" dirty="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3" name="Google Shape;276;p1">
            <a:extLst>
              <a:ext uri="{FF2B5EF4-FFF2-40B4-BE49-F238E27FC236}">
                <a16:creationId xmlns:a16="http://schemas.microsoft.com/office/drawing/2014/main" id="{BA14B07E-714C-E1C7-7C22-430CEBDB1E71}"/>
              </a:ext>
            </a:extLst>
          </p:cNvPr>
          <p:cNvSpPr/>
          <p:nvPr/>
        </p:nvSpPr>
        <p:spPr>
          <a:xfrm>
            <a:off x="665259" y="10998166"/>
            <a:ext cx="4109362" cy="88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5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83" dirty="0" err="1">
                <a:solidFill>
                  <a:srgbClr val="F8F8F8"/>
                </a:solidFill>
                <a:latin typeface="Play"/>
                <a:ea typeface="Play"/>
                <a:cs typeface="Play"/>
                <a:sym typeface="Play"/>
              </a:rPr>
              <a:t>Вячеслав</a:t>
            </a:r>
            <a:r>
              <a:rPr lang="uk-UA" sz="3783" dirty="0">
                <a:solidFill>
                  <a:srgbClr val="F8F8F8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uk-UA" sz="3783" dirty="0" err="1">
                <a:solidFill>
                  <a:srgbClr val="F8F8F8"/>
                </a:solidFill>
                <a:latin typeface="Play"/>
                <a:ea typeface="Play"/>
                <a:cs typeface="Play"/>
                <a:sym typeface="Play"/>
              </a:rPr>
              <a:t>Панов</a:t>
            </a:r>
            <a:endParaRPr sz="3783" dirty="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7F9AD52-C6FC-CC77-09C6-CB041CF78F79}"/>
              </a:ext>
            </a:extLst>
          </p:cNvPr>
          <p:cNvPicPr>
            <a:picLocks noChangeAspect="1"/>
          </p:cNvPicPr>
          <p:nvPr/>
        </p:nvPicPr>
        <p:blipFill>
          <a:blip r:embed="rId53"/>
          <a:srcRect l="28039" r="22807"/>
          <a:stretch>
            <a:fillRect/>
          </a:stretch>
        </p:blipFill>
        <p:spPr>
          <a:xfrm>
            <a:off x="11370974" y="0"/>
            <a:ext cx="13014487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23803-4FC2-1F93-5D30-C332F2E84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22AE313C-55EC-54BB-BA48-7EE233337F83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D670F60F-77DB-CB30-109F-81B0A98D8AFD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69A48FD7-166A-4C8F-B842-197E01D9F573}"/>
              </a:ext>
            </a:extLst>
          </p:cNvPr>
          <p:cNvSpPr/>
          <p:nvPr/>
        </p:nvSpPr>
        <p:spPr>
          <a:xfrm>
            <a:off x="609598" y="453522"/>
            <a:ext cx="23535731" cy="1177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799"/>
              </a:lnSpc>
            </a:pPr>
            <a:r>
              <a:rPr lang="uk-UA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Питомі викиди СО</a:t>
            </a:r>
            <a:r>
              <a:rPr lang="uk-UA" sz="6000" kern="0" spc="-128" baseline="-25000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2</a:t>
            </a:r>
            <a:r>
              <a:rPr lang="uk-UA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: потенціал різних палив</a:t>
            </a:r>
            <a:endParaRPr lang="en-US" sz="6000" kern="0" spc="-128" dirty="0">
              <a:solidFill>
                <a:srgbClr val="161616">
                  <a:alpha val="100000"/>
                </a:srgbClr>
              </a:solidFill>
              <a:latin typeface="Fixel Display Medium" pitchFamily="34" charset="0"/>
              <a:ea typeface="Fixel Display Medium" pitchFamily="34" charset="-12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81FF8-79F4-7171-CC9D-182E1352E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1583997"/>
            <a:ext cx="21745575" cy="109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6DAA9-ECE9-FF65-F434-7758C432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4B55EE1D-7DD3-0834-4C2C-5E6EF9DB50BF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7CB42B99-818F-7E21-6F46-7D5ACE4D6949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58910F3C-94B4-D3C8-236D-47BC3877A368}"/>
              </a:ext>
            </a:extLst>
          </p:cNvPr>
          <p:cNvSpPr/>
          <p:nvPr/>
        </p:nvSpPr>
        <p:spPr>
          <a:xfrm>
            <a:off x="2142296" y="4510268"/>
            <a:ext cx="20099407" cy="33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799"/>
              </a:lnSpc>
            </a:pPr>
            <a:r>
              <a:rPr lang="uk-UA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Цілі по скороченню викидів провідних світових гравців галузі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90976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2DABE-AD61-8B79-FD6A-C247C5C57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EEBC089F-53F2-6272-F787-7C52A5D64A8A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B97D496E-7297-B8FF-49FF-D416F1162632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06855D-2440-4383-8859-BE78F748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3" y="1269808"/>
            <a:ext cx="23290051" cy="108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9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301D4-99FA-800D-86DB-5086FDB1E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A6377DEF-D354-F914-D686-3C22E0A9B3AB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A6C7A0E2-3783-05BE-6851-6A9D03DF9BEB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183B71-E961-889C-95DD-419988657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80" y="100373"/>
            <a:ext cx="18788439" cy="1215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8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E582-AF6E-2AE0-2CFB-7A9EB1E68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48C6BABC-A470-E381-2607-DBCBD593A20B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F8F95717-456C-CA1C-90D7-D4917AACF7D8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9B17321C-04D0-6CDB-CD85-37168490C545}"/>
              </a:ext>
            </a:extLst>
          </p:cNvPr>
          <p:cNvSpPr/>
          <p:nvPr/>
        </p:nvSpPr>
        <p:spPr>
          <a:xfrm>
            <a:off x="2142296" y="4510268"/>
            <a:ext cx="20099407" cy="33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799"/>
              </a:lnSpc>
            </a:pPr>
            <a:r>
              <a:rPr lang="uk-UA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Досвід українських цементних підприємств по впровадженню проектів скорочення викидів ПГ:</a:t>
            </a:r>
          </a:p>
          <a:p>
            <a:pPr algn="ctr">
              <a:lnSpc>
                <a:spcPts val="6799"/>
              </a:lnSpc>
            </a:pPr>
            <a:r>
              <a:rPr lang="uk-UA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Проекти спільного впровадження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24453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6D2B-C1CC-2DD7-7481-7C281C85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C349B20A-DE03-B6E1-8A98-031CD688CF99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8BC382CC-032E-4D2C-2A75-47795FAF921B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0532F4-7A09-5B33-FA9B-2D62A299F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99" y="553172"/>
            <a:ext cx="20755601" cy="116998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418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F3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08C385-B8CB-AA3C-19A9-CC4552059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5D5C1480-1670-CF38-46D5-357D620C9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4573" y="1323644"/>
            <a:ext cx="150484" cy="154567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AC8D2367-2B1C-BCD9-2F34-A0DF5218C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8755" y="1323644"/>
            <a:ext cx="138192" cy="154567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8E47A9E3-583D-C70D-DB21-8F33C38382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4454" y="1258064"/>
            <a:ext cx="36591" cy="215457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69F574F3-E4AD-F7B9-0A03-FD8A8A267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4818" y="1262758"/>
            <a:ext cx="96329" cy="210775"/>
          </a:xfrm>
          <a:prstGeom prst="rect">
            <a:avLst/>
          </a:prstGeom>
        </p:spPr>
      </p:pic>
      <p:pic>
        <p:nvPicPr>
          <p:cNvPr id="9" name="Image 5" descr=" ">
            <a:extLst>
              <a:ext uri="{FF2B5EF4-FFF2-40B4-BE49-F238E27FC236}">
                <a16:creationId xmlns:a16="http://schemas.microsoft.com/office/drawing/2014/main" id="{87541E89-F444-399C-B9A7-DD2CE9DFD1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91881" y="1262758"/>
            <a:ext cx="96329" cy="210775"/>
          </a:xfrm>
          <a:prstGeom prst="rect">
            <a:avLst/>
          </a:prstGeom>
        </p:spPr>
      </p:pic>
      <p:pic>
        <p:nvPicPr>
          <p:cNvPr id="10" name="Image 6" descr=" ">
            <a:extLst>
              <a:ext uri="{FF2B5EF4-FFF2-40B4-BE49-F238E27FC236}">
                <a16:creationId xmlns:a16="http://schemas.microsoft.com/office/drawing/2014/main" id="{30BC918A-21FE-8B8C-9E01-B86DDFDFD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47573" y="1259529"/>
            <a:ext cx="219586" cy="218678"/>
          </a:xfrm>
          <a:prstGeom prst="rect">
            <a:avLst/>
          </a:prstGeom>
        </p:spPr>
      </p:pic>
      <p:pic>
        <p:nvPicPr>
          <p:cNvPr id="11" name="Image 7" descr=" ">
            <a:extLst>
              <a:ext uri="{FF2B5EF4-FFF2-40B4-BE49-F238E27FC236}">
                <a16:creationId xmlns:a16="http://schemas.microsoft.com/office/drawing/2014/main" id="{97B634BD-0FA8-030C-DA81-F5F39C39BD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35631" y="1024375"/>
            <a:ext cx="135847" cy="149882"/>
          </a:xfrm>
          <a:prstGeom prst="rect">
            <a:avLst/>
          </a:prstGeom>
        </p:spPr>
      </p:pic>
      <p:pic>
        <p:nvPicPr>
          <p:cNvPr id="12" name="Image 8" descr=" ">
            <a:extLst>
              <a:ext uri="{FF2B5EF4-FFF2-40B4-BE49-F238E27FC236}">
                <a16:creationId xmlns:a16="http://schemas.microsoft.com/office/drawing/2014/main" id="{CA00DAD8-41A5-CE40-FC6D-366550B19F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47649" y="1024376"/>
            <a:ext cx="155756" cy="154567"/>
          </a:xfrm>
          <a:prstGeom prst="rect">
            <a:avLst/>
          </a:prstGeom>
        </p:spPr>
      </p:pic>
      <p:pic>
        <p:nvPicPr>
          <p:cNvPr id="13" name="Image 9" descr=" ">
            <a:extLst>
              <a:ext uri="{FF2B5EF4-FFF2-40B4-BE49-F238E27FC236}">
                <a16:creationId xmlns:a16="http://schemas.microsoft.com/office/drawing/2014/main" id="{C5DAD953-0520-804C-ADE4-8436C06AA2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83349" y="958817"/>
            <a:ext cx="36591" cy="215457"/>
          </a:xfrm>
          <a:prstGeom prst="rect">
            <a:avLst/>
          </a:prstGeom>
        </p:spPr>
      </p:pic>
      <p:pic>
        <p:nvPicPr>
          <p:cNvPr id="14" name="Image 10" descr=" ">
            <a:extLst>
              <a:ext uri="{FF2B5EF4-FFF2-40B4-BE49-F238E27FC236}">
                <a16:creationId xmlns:a16="http://schemas.microsoft.com/office/drawing/2014/main" id="{189518C4-2369-AA74-B74A-A87C75E4E08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60276" y="988085"/>
            <a:ext cx="98078" cy="186184"/>
          </a:xfrm>
          <a:prstGeom prst="rect">
            <a:avLst/>
          </a:prstGeom>
        </p:spPr>
      </p:pic>
      <p:pic>
        <p:nvPicPr>
          <p:cNvPr id="15" name="Image 11" descr=" ">
            <a:extLst>
              <a:ext uri="{FF2B5EF4-FFF2-40B4-BE49-F238E27FC236}">
                <a16:creationId xmlns:a16="http://schemas.microsoft.com/office/drawing/2014/main" id="{AFA7B5D9-B8AD-0824-8B98-169117FE342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00081" y="958817"/>
            <a:ext cx="36591" cy="215457"/>
          </a:xfrm>
          <a:prstGeom prst="rect">
            <a:avLst/>
          </a:prstGeom>
        </p:spPr>
      </p:pic>
      <p:pic>
        <p:nvPicPr>
          <p:cNvPr id="16" name="Image 12" descr=" ">
            <a:extLst>
              <a:ext uri="{FF2B5EF4-FFF2-40B4-BE49-F238E27FC236}">
                <a16:creationId xmlns:a16="http://schemas.microsoft.com/office/drawing/2014/main" id="{9C28FBA4-B99C-A612-7578-E044482A0E2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339797" y="1024376"/>
            <a:ext cx="133218" cy="154567"/>
          </a:xfrm>
          <a:prstGeom prst="rect">
            <a:avLst/>
          </a:prstGeom>
        </p:spPr>
      </p:pic>
      <p:pic>
        <p:nvPicPr>
          <p:cNvPr id="17" name="Image 13" descr=" ">
            <a:extLst>
              <a:ext uri="{FF2B5EF4-FFF2-40B4-BE49-F238E27FC236}">
                <a16:creationId xmlns:a16="http://schemas.microsoft.com/office/drawing/2014/main" id="{9E18524D-246A-D021-8DB0-FDCD93BB799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79105" y="1024375"/>
            <a:ext cx="135847" cy="149882"/>
          </a:xfrm>
          <a:prstGeom prst="rect">
            <a:avLst/>
          </a:prstGeom>
        </p:spPr>
      </p:pic>
      <p:pic>
        <p:nvPicPr>
          <p:cNvPr id="18" name="Image 14" descr=" ">
            <a:extLst>
              <a:ext uri="{FF2B5EF4-FFF2-40B4-BE49-F238E27FC236}">
                <a16:creationId xmlns:a16="http://schemas.microsoft.com/office/drawing/2014/main" id="{3C873329-6654-E298-58AD-7D42740060F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07944" y="1024376"/>
            <a:ext cx="134681" cy="154567"/>
          </a:xfrm>
          <a:prstGeom prst="rect">
            <a:avLst/>
          </a:prstGeom>
        </p:spPr>
      </p:pic>
      <p:pic>
        <p:nvPicPr>
          <p:cNvPr id="19" name="Image 15" descr=" ">
            <a:extLst>
              <a:ext uri="{FF2B5EF4-FFF2-40B4-BE49-F238E27FC236}">
                <a16:creationId xmlns:a16="http://schemas.microsoft.com/office/drawing/2014/main" id="{E268F138-6EA5-5D36-973F-EC374D87897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907200" y="1026723"/>
            <a:ext cx="81977" cy="147541"/>
          </a:xfrm>
          <a:prstGeom prst="rect">
            <a:avLst/>
          </a:prstGeom>
        </p:spPr>
      </p:pic>
      <p:pic>
        <p:nvPicPr>
          <p:cNvPr id="20" name="Image 16" descr=" ">
            <a:extLst>
              <a:ext uri="{FF2B5EF4-FFF2-40B4-BE49-F238E27FC236}">
                <a16:creationId xmlns:a16="http://schemas.microsoft.com/office/drawing/2014/main" id="{AC14C584-BDA3-6A90-0101-D68D7D2ADE8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742302" y="964956"/>
            <a:ext cx="164835" cy="209311"/>
          </a:xfrm>
          <a:prstGeom prst="rect">
            <a:avLst/>
          </a:prstGeom>
        </p:spPr>
      </p:pic>
      <p:pic>
        <p:nvPicPr>
          <p:cNvPr id="21" name="Image 17" descr=" ">
            <a:extLst>
              <a:ext uri="{FF2B5EF4-FFF2-40B4-BE49-F238E27FC236}">
                <a16:creationId xmlns:a16="http://schemas.microsoft.com/office/drawing/2014/main" id="{F3C962AF-6252-F92C-627E-C0E1ED39BA9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443296" y="725128"/>
            <a:ext cx="135847" cy="149882"/>
          </a:xfrm>
          <a:prstGeom prst="rect">
            <a:avLst/>
          </a:prstGeom>
        </p:spPr>
      </p:pic>
      <p:pic>
        <p:nvPicPr>
          <p:cNvPr id="22" name="Image 18" descr=" ">
            <a:extLst>
              <a:ext uri="{FF2B5EF4-FFF2-40B4-BE49-F238E27FC236}">
                <a16:creationId xmlns:a16="http://schemas.microsoft.com/office/drawing/2014/main" id="{2C8621D0-7044-FD07-5C2A-B544B702848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260449" y="725129"/>
            <a:ext cx="150484" cy="154567"/>
          </a:xfrm>
          <a:prstGeom prst="rect">
            <a:avLst/>
          </a:prstGeom>
        </p:spPr>
      </p:pic>
      <p:pic>
        <p:nvPicPr>
          <p:cNvPr id="23" name="Image 19" descr=" ">
            <a:extLst>
              <a:ext uri="{FF2B5EF4-FFF2-40B4-BE49-F238E27FC236}">
                <a16:creationId xmlns:a16="http://schemas.microsoft.com/office/drawing/2014/main" id="{6BFB0216-35B4-6EC7-B800-D7B7FD23FCF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083756" y="725129"/>
            <a:ext cx="150484" cy="154567"/>
          </a:xfrm>
          <a:prstGeom prst="rect">
            <a:avLst/>
          </a:prstGeom>
        </p:spPr>
      </p:pic>
      <p:pic>
        <p:nvPicPr>
          <p:cNvPr id="24" name="Image 20" descr=" ">
            <a:extLst>
              <a:ext uri="{FF2B5EF4-FFF2-40B4-BE49-F238E27FC236}">
                <a16:creationId xmlns:a16="http://schemas.microsoft.com/office/drawing/2014/main" id="{726C18D1-B92B-0566-916E-8BCC572CA45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985828" y="727473"/>
            <a:ext cx="81977" cy="147541"/>
          </a:xfrm>
          <a:prstGeom prst="rect">
            <a:avLst/>
          </a:prstGeom>
        </p:spPr>
      </p:pic>
      <p:pic>
        <p:nvPicPr>
          <p:cNvPr id="25" name="Image 21" descr=" ">
            <a:extLst>
              <a:ext uri="{FF2B5EF4-FFF2-40B4-BE49-F238E27FC236}">
                <a16:creationId xmlns:a16="http://schemas.microsoft.com/office/drawing/2014/main" id="{3DE0DA6A-6F76-571B-44FE-49B5CEA84AB9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747573" y="661014"/>
            <a:ext cx="202022" cy="218678"/>
          </a:xfrm>
          <a:prstGeom prst="rect">
            <a:avLst/>
          </a:prstGeom>
        </p:spPr>
      </p:pic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882BADC9-6F69-CAEC-2CAF-6B53B387F371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16214" y="878247"/>
            <a:ext cx="646826" cy="647120"/>
          </a:xfrm>
          <a:prstGeom prst="rect">
            <a:avLst/>
          </a:prstGeom>
        </p:spPr>
      </p:pic>
      <p:pic>
        <p:nvPicPr>
          <p:cNvPr id="27" name="Image 23" descr=" ">
            <a:extLst>
              <a:ext uri="{FF2B5EF4-FFF2-40B4-BE49-F238E27FC236}">
                <a16:creationId xmlns:a16="http://schemas.microsoft.com/office/drawing/2014/main" id="{D9EDFD4F-123D-4563-A684-80336AB1DB9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08089" y="618257"/>
            <a:ext cx="915358" cy="915250"/>
          </a:xfrm>
          <a:prstGeom prst="rect">
            <a:avLst/>
          </a:prstGeom>
        </p:spPr>
      </p:pic>
      <p:pic>
        <p:nvPicPr>
          <p:cNvPr id="28" name="Image 24" descr=" ">
            <a:extLst>
              <a:ext uri="{FF2B5EF4-FFF2-40B4-BE49-F238E27FC236}">
                <a16:creationId xmlns:a16="http://schemas.microsoft.com/office/drawing/2014/main" id="{D0EFF81B-D88B-07C4-DF1E-A1D74D0603A7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08089" y="876800"/>
            <a:ext cx="656786" cy="656701"/>
          </a:xfrm>
          <a:prstGeom prst="rect">
            <a:avLst/>
          </a:prstGeom>
        </p:spPr>
      </p:pic>
      <p:pic>
        <p:nvPicPr>
          <p:cNvPr id="29" name="Image 25" descr=" ">
            <a:extLst>
              <a:ext uri="{FF2B5EF4-FFF2-40B4-BE49-F238E27FC236}">
                <a16:creationId xmlns:a16="http://schemas.microsoft.com/office/drawing/2014/main" id="{50320725-1EC9-0276-CB29-8D520B227C8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08090" y="1134954"/>
            <a:ext cx="398599" cy="398556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A2BB9A28-DC9F-B2C1-A19F-BD7860A81099}"/>
              </a:ext>
            </a:extLst>
          </p:cNvPr>
          <p:cNvSpPr/>
          <p:nvPr/>
        </p:nvSpPr>
        <p:spPr>
          <a:xfrm>
            <a:off x="3800475" y="3516841"/>
            <a:ext cx="16376689" cy="56557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ts val="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0" i="0" u="none" strike="noStrike" kern="0" cap="none" spc="-88" normalizeH="0" baseline="0" noProof="0" dirty="0">
                <a:ln>
                  <a:noFill/>
                </a:ln>
                <a:solidFill>
                  <a:srgbClr val="F8F8F8">
                    <a:alpha val="100000"/>
                  </a:srgbClr>
                </a:solidFill>
                <a:effectLst/>
                <a:uLnTx/>
                <a:uFillTx/>
                <a:latin typeface="Fixel Display Medium" pitchFamily="34" charset="0"/>
                <a:ea typeface="Fixel Display Medium" pitchFamily="34" charset="-122"/>
                <a:cs typeface="Fixel Display Medium" pitchFamily="34" charset="-120"/>
              </a:rPr>
              <a:t>Результати техніко-економічного моделювання: суха технологія виробництва клінкеру</a:t>
            </a:r>
            <a:endParaRPr kumimoji="0" lang="uk-UA" sz="8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Fixel Display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10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9FC44-7937-4E46-9E57-1B6C16BDF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D31A833B-4EA6-CAFA-BD0C-7DE86CAB1C1B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00E62D28-23B1-0251-E24F-AE4A9DDB7DFA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27A7C1A9-B4E9-C7C5-A258-A753DADD7891}"/>
              </a:ext>
            </a:extLst>
          </p:cNvPr>
          <p:cNvSpPr/>
          <p:nvPr/>
        </p:nvSpPr>
        <p:spPr>
          <a:xfrm>
            <a:off x="2504432" y="5681843"/>
            <a:ext cx="20099407" cy="33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799"/>
              </a:lnSpc>
            </a:pPr>
            <a:r>
              <a:rPr lang="ru-RU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Зах</a:t>
            </a:r>
            <a:r>
              <a:rPr lang="uk-UA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ід 1 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– Залучення альтернативних палив в паливний баланс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76700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5279F645-7DEA-5FE4-DCF1-BA5DBF09CC16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6B5089BF-F178-704B-6F80-A7EE23302E95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3F2EC3-A74F-0CEB-6CE5-9523AA70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49" y="488222"/>
            <a:ext cx="22479630" cy="120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38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63581A70-83C5-AFC2-2F62-CA4488465AAB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CACF7D13-8302-BB8A-32FA-574F563A3408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1F944-8889-CD09-86B3-FE0B7403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75" y="388750"/>
            <a:ext cx="21701125" cy="121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F3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92714A-D8C8-526C-FEB1-4879BBE00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480A9F54-1545-F1EB-A593-F2E979F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4573" y="1323644"/>
            <a:ext cx="150484" cy="154567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12630017-BE13-3B63-0E20-D1D1584B5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8755" y="1323644"/>
            <a:ext cx="138192" cy="154567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A902F899-5B0E-5644-AF02-46B657E34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4454" y="1258064"/>
            <a:ext cx="36591" cy="215457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BB3FC56C-E848-23C5-CF71-8E1654C7F2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4818" y="1262758"/>
            <a:ext cx="96329" cy="210775"/>
          </a:xfrm>
          <a:prstGeom prst="rect">
            <a:avLst/>
          </a:prstGeom>
        </p:spPr>
      </p:pic>
      <p:pic>
        <p:nvPicPr>
          <p:cNvPr id="9" name="Image 5" descr=" ">
            <a:extLst>
              <a:ext uri="{FF2B5EF4-FFF2-40B4-BE49-F238E27FC236}">
                <a16:creationId xmlns:a16="http://schemas.microsoft.com/office/drawing/2014/main" id="{C1F30020-DF92-3DF0-CE57-95B0E55034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91881" y="1262758"/>
            <a:ext cx="96329" cy="210775"/>
          </a:xfrm>
          <a:prstGeom prst="rect">
            <a:avLst/>
          </a:prstGeom>
        </p:spPr>
      </p:pic>
      <p:pic>
        <p:nvPicPr>
          <p:cNvPr id="10" name="Image 6" descr=" ">
            <a:extLst>
              <a:ext uri="{FF2B5EF4-FFF2-40B4-BE49-F238E27FC236}">
                <a16:creationId xmlns:a16="http://schemas.microsoft.com/office/drawing/2014/main" id="{07AF084A-587E-A268-BA27-237F55286E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47573" y="1259529"/>
            <a:ext cx="219586" cy="218678"/>
          </a:xfrm>
          <a:prstGeom prst="rect">
            <a:avLst/>
          </a:prstGeom>
        </p:spPr>
      </p:pic>
      <p:pic>
        <p:nvPicPr>
          <p:cNvPr id="11" name="Image 7" descr=" ">
            <a:extLst>
              <a:ext uri="{FF2B5EF4-FFF2-40B4-BE49-F238E27FC236}">
                <a16:creationId xmlns:a16="http://schemas.microsoft.com/office/drawing/2014/main" id="{8306A0AE-CE48-D4D0-F159-268CCBB5A8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35631" y="1024375"/>
            <a:ext cx="135847" cy="149882"/>
          </a:xfrm>
          <a:prstGeom prst="rect">
            <a:avLst/>
          </a:prstGeom>
        </p:spPr>
      </p:pic>
      <p:pic>
        <p:nvPicPr>
          <p:cNvPr id="12" name="Image 8" descr=" ">
            <a:extLst>
              <a:ext uri="{FF2B5EF4-FFF2-40B4-BE49-F238E27FC236}">
                <a16:creationId xmlns:a16="http://schemas.microsoft.com/office/drawing/2014/main" id="{EB84A386-358D-6108-D141-09C87DAE0E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47649" y="1024376"/>
            <a:ext cx="155756" cy="154567"/>
          </a:xfrm>
          <a:prstGeom prst="rect">
            <a:avLst/>
          </a:prstGeom>
        </p:spPr>
      </p:pic>
      <p:pic>
        <p:nvPicPr>
          <p:cNvPr id="13" name="Image 9" descr=" ">
            <a:extLst>
              <a:ext uri="{FF2B5EF4-FFF2-40B4-BE49-F238E27FC236}">
                <a16:creationId xmlns:a16="http://schemas.microsoft.com/office/drawing/2014/main" id="{D5CA7556-A195-9BE5-E031-89CC369144C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83349" y="958817"/>
            <a:ext cx="36591" cy="215457"/>
          </a:xfrm>
          <a:prstGeom prst="rect">
            <a:avLst/>
          </a:prstGeom>
        </p:spPr>
      </p:pic>
      <p:pic>
        <p:nvPicPr>
          <p:cNvPr id="14" name="Image 10" descr=" ">
            <a:extLst>
              <a:ext uri="{FF2B5EF4-FFF2-40B4-BE49-F238E27FC236}">
                <a16:creationId xmlns:a16="http://schemas.microsoft.com/office/drawing/2014/main" id="{2B2BE395-3BD5-6FFF-72D2-16D57B1F229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60276" y="988085"/>
            <a:ext cx="98078" cy="186184"/>
          </a:xfrm>
          <a:prstGeom prst="rect">
            <a:avLst/>
          </a:prstGeom>
        </p:spPr>
      </p:pic>
      <p:pic>
        <p:nvPicPr>
          <p:cNvPr id="15" name="Image 11" descr=" ">
            <a:extLst>
              <a:ext uri="{FF2B5EF4-FFF2-40B4-BE49-F238E27FC236}">
                <a16:creationId xmlns:a16="http://schemas.microsoft.com/office/drawing/2014/main" id="{D696C5B5-C454-5EC7-A85B-216C5F7D840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00081" y="958817"/>
            <a:ext cx="36591" cy="215457"/>
          </a:xfrm>
          <a:prstGeom prst="rect">
            <a:avLst/>
          </a:prstGeom>
        </p:spPr>
      </p:pic>
      <p:pic>
        <p:nvPicPr>
          <p:cNvPr id="16" name="Image 12" descr=" ">
            <a:extLst>
              <a:ext uri="{FF2B5EF4-FFF2-40B4-BE49-F238E27FC236}">
                <a16:creationId xmlns:a16="http://schemas.microsoft.com/office/drawing/2014/main" id="{4997337C-5FA2-16BE-FD2A-FD01616DCDC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339797" y="1024376"/>
            <a:ext cx="133218" cy="154567"/>
          </a:xfrm>
          <a:prstGeom prst="rect">
            <a:avLst/>
          </a:prstGeom>
        </p:spPr>
      </p:pic>
      <p:pic>
        <p:nvPicPr>
          <p:cNvPr id="17" name="Image 13" descr=" ">
            <a:extLst>
              <a:ext uri="{FF2B5EF4-FFF2-40B4-BE49-F238E27FC236}">
                <a16:creationId xmlns:a16="http://schemas.microsoft.com/office/drawing/2014/main" id="{44076157-5EA8-FEDE-039B-E36628CBBA9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79105" y="1024375"/>
            <a:ext cx="135847" cy="149882"/>
          </a:xfrm>
          <a:prstGeom prst="rect">
            <a:avLst/>
          </a:prstGeom>
        </p:spPr>
      </p:pic>
      <p:pic>
        <p:nvPicPr>
          <p:cNvPr id="18" name="Image 14" descr=" ">
            <a:extLst>
              <a:ext uri="{FF2B5EF4-FFF2-40B4-BE49-F238E27FC236}">
                <a16:creationId xmlns:a16="http://schemas.microsoft.com/office/drawing/2014/main" id="{2BC9C5FC-828C-0283-F7C5-BA5A017B19C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07944" y="1024376"/>
            <a:ext cx="134681" cy="154567"/>
          </a:xfrm>
          <a:prstGeom prst="rect">
            <a:avLst/>
          </a:prstGeom>
        </p:spPr>
      </p:pic>
      <p:pic>
        <p:nvPicPr>
          <p:cNvPr id="19" name="Image 15" descr=" ">
            <a:extLst>
              <a:ext uri="{FF2B5EF4-FFF2-40B4-BE49-F238E27FC236}">
                <a16:creationId xmlns:a16="http://schemas.microsoft.com/office/drawing/2014/main" id="{6C0809AE-F8CE-7721-B8E7-7D0F95C870A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907200" y="1026723"/>
            <a:ext cx="81977" cy="147541"/>
          </a:xfrm>
          <a:prstGeom prst="rect">
            <a:avLst/>
          </a:prstGeom>
        </p:spPr>
      </p:pic>
      <p:pic>
        <p:nvPicPr>
          <p:cNvPr id="20" name="Image 16" descr=" ">
            <a:extLst>
              <a:ext uri="{FF2B5EF4-FFF2-40B4-BE49-F238E27FC236}">
                <a16:creationId xmlns:a16="http://schemas.microsoft.com/office/drawing/2014/main" id="{FDB3F386-3DD4-0804-5AA4-56F22DE11DB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742302" y="964956"/>
            <a:ext cx="164835" cy="209311"/>
          </a:xfrm>
          <a:prstGeom prst="rect">
            <a:avLst/>
          </a:prstGeom>
        </p:spPr>
      </p:pic>
      <p:pic>
        <p:nvPicPr>
          <p:cNvPr id="21" name="Image 17" descr=" ">
            <a:extLst>
              <a:ext uri="{FF2B5EF4-FFF2-40B4-BE49-F238E27FC236}">
                <a16:creationId xmlns:a16="http://schemas.microsoft.com/office/drawing/2014/main" id="{D37ACA18-C9F2-0B45-E693-3C31BD7A86D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443296" y="725128"/>
            <a:ext cx="135847" cy="149882"/>
          </a:xfrm>
          <a:prstGeom prst="rect">
            <a:avLst/>
          </a:prstGeom>
        </p:spPr>
      </p:pic>
      <p:pic>
        <p:nvPicPr>
          <p:cNvPr id="22" name="Image 18" descr=" ">
            <a:extLst>
              <a:ext uri="{FF2B5EF4-FFF2-40B4-BE49-F238E27FC236}">
                <a16:creationId xmlns:a16="http://schemas.microsoft.com/office/drawing/2014/main" id="{1C16A13C-B92C-B083-58D5-F4B42A01C5C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260449" y="725129"/>
            <a:ext cx="150484" cy="154567"/>
          </a:xfrm>
          <a:prstGeom prst="rect">
            <a:avLst/>
          </a:prstGeom>
        </p:spPr>
      </p:pic>
      <p:pic>
        <p:nvPicPr>
          <p:cNvPr id="23" name="Image 19" descr=" ">
            <a:extLst>
              <a:ext uri="{FF2B5EF4-FFF2-40B4-BE49-F238E27FC236}">
                <a16:creationId xmlns:a16="http://schemas.microsoft.com/office/drawing/2014/main" id="{2FC332D1-2B69-3D4D-1A0B-0172E844416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083756" y="725129"/>
            <a:ext cx="150484" cy="154567"/>
          </a:xfrm>
          <a:prstGeom prst="rect">
            <a:avLst/>
          </a:prstGeom>
        </p:spPr>
      </p:pic>
      <p:pic>
        <p:nvPicPr>
          <p:cNvPr id="24" name="Image 20" descr=" ">
            <a:extLst>
              <a:ext uri="{FF2B5EF4-FFF2-40B4-BE49-F238E27FC236}">
                <a16:creationId xmlns:a16="http://schemas.microsoft.com/office/drawing/2014/main" id="{99CC6183-B0DB-310F-96B7-E6B8BE8850C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985828" y="727473"/>
            <a:ext cx="81977" cy="147541"/>
          </a:xfrm>
          <a:prstGeom prst="rect">
            <a:avLst/>
          </a:prstGeom>
        </p:spPr>
      </p:pic>
      <p:pic>
        <p:nvPicPr>
          <p:cNvPr id="25" name="Image 21" descr=" ">
            <a:extLst>
              <a:ext uri="{FF2B5EF4-FFF2-40B4-BE49-F238E27FC236}">
                <a16:creationId xmlns:a16="http://schemas.microsoft.com/office/drawing/2014/main" id="{AB5D6659-6579-73AF-F927-5C8565BB2C0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747573" y="661014"/>
            <a:ext cx="202022" cy="218678"/>
          </a:xfrm>
          <a:prstGeom prst="rect">
            <a:avLst/>
          </a:prstGeom>
        </p:spPr>
      </p:pic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953C04FB-AC09-A73C-B256-6672099FC38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16214" y="878247"/>
            <a:ext cx="646826" cy="647120"/>
          </a:xfrm>
          <a:prstGeom prst="rect">
            <a:avLst/>
          </a:prstGeom>
        </p:spPr>
      </p:pic>
      <p:pic>
        <p:nvPicPr>
          <p:cNvPr id="27" name="Image 23" descr=" ">
            <a:extLst>
              <a:ext uri="{FF2B5EF4-FFF2-40B4-BE49-F238E27FC236}">
                <a16:creationId xmlns:a16="http://schemas.microsoft.com/office/drawing/2014/main" id="{D1C696D1-B67F-7FCE-8958-953639F14F30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08089" y="618257"/>
            <a:ext cx="915358" cy="915250"/>
          </a:xfrm>
          <a:prstGeom prst="rect">
            <a:avLst/>
          </a:prstGeom>
        </p:spPr>
      </p:pic>
      <p:pic>
        <p:nvPicPr>
          <p:cNvPr id="28" name="Image 24" descr=" ">
            <a:extLst>
              <a:ext uri="{FF2B5EF4-FFF2-40B4-BE49-F238E27FC236}">
                <a16:creationId xmlns:a16="http://schemas.microsoft.com/office/drawing/2014/main" id="{33C5180C-1F14-E723-368A-64EA2DC7F90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08089" y="876800"/>
            <a:ext cx="656786" cy="656701"/>
          </a:xfrm>
          <a:prstGeom prst="rect">
            <a:avLst/>
          </a:prstGeom>
        </p:spPr>
      </p:pic>
      <p:pic>
        <p:nvPicPr>
          <p:cNvPr id="29" name="Image 25" descr=" ">
            <a:extLst>
              <a:ext uri="{FF2B5EF4-FFF2-40B4-BE49-F238E27FC236}">
                <a16:creationId xmlns:a16="http://schemas.microsoft.com/office/drawing/2014/main" id="{7C604AA0-377A-0A07-3DD3-2B65DCE110B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08090" y="1134954"/>
            <a:ext cx="398599" cy="398556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ED9DD98F-4534-31AC-1165-AB54960815F0}"/>
              </a:ext>
            </a:extLst>
          </p:cNvPr>
          <p:cNvSpPr/>
          <p:nvPr/>
        </p:nvSpPr>
        <p:spPr>
          <a:xfrm>
            <a:off x="4003655" y="2059516"/>
            <a:ext cx="16376689" cy="56557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ts val="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0" i="0" u="none" strike="noStrike" kern="0" cap="none" spc="-88" normalizeH="0" baseline="0" noProof="0" dirty="0">
                <a:ln>
                  <a:noFill/>
                </a:ln>
                <a:solidFill>
                  <a:srgbClr val="F8F8F8">
                    <a:alpha val="100000"/>
                  </a:srgbClr>
                </a:solidFill>
                <a:effectLst/>
                <a:uLnTx/>
                <a:uFillTx/>
                <a:latin typeface="Fixel Display Medium" pitchFamily="34" charset="0"/>
                <a:ea typeface="Fixel Display Medium" pitchFamily="34" charset="-122"/>
                <a:cs typeface="Fixel Display Medium" pitchFamily="34" charset="-120"/>
              </a:rPr>
              <a:t>Внесок цементної галузі у вуглецевий бюджет</a:t>
            </a:r>
            <a:endParaRPr kumimoji="0" lang="uk-UA" sz="8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Fixel Display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86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1CF62-28C2-B628-A798-0933208CF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580FEAA7-2F5A-78C6-F5ED-C40FE3F08501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82E6E503-A181-60DC-03D1-82E60759E0E6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216203-E408-694C-C8FB-7C00971BF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99" y="388814"/>
            <a:ext cx="21786850" cy="121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1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344CF-5584-288D-6FC0-DC98C58C0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BBFFB27B-149A-1251-5D43-CDFE9409E34D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6AE394C6-A1EB-6476-3BEA-80319EA51C81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207C3C-CDEE-646B-6B86-833105D9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308878"/>
            <a:ext cx="22911309" cy="119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2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073CC-0DC4-2735-D57F-F4870A586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22225383-E967-197F-64BE-9288A2D558B1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D4A3C029-61BF-05CB-39E3-5851CF7C072E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E20F7A-8C6A-A0E7-52D6-3DCF0FEA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40" y="280303"/>
            <a:ext cx="22465199" cy="119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3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93CFC-13CF-62CD-1122-CB975AF45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E341401F-014D-28E8-9D5F-BD70AA949CEE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C0C8CE4E-31A4-B112-FAEF-36853C6EE211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74E0CCFC-CCF5-77D1-5878-DFEBA3E8D17D}"/>
              </a:ext>
            </a:extLst>
          </p:cNvPr>
          <p:cNvSpPr/>
          <p:nvPr/>
        </p:nvSpPr>
        <p:spPr>
          <a:xfrm>
            <a:off x="2142296" y="5167493"/>
            <a:ext cx="20099407" cy="33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799"/>
              </a:lnSpc>
            </a:pPr>
            <a:r>
              <a:rPr lang="ru-RU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Зах</a:t>
            </a:r>
            <a:r>
              <a:rPr lang="uk-UA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ід 2 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– заміна частини сировини на </a:t>
            </a:r>
            <a:r>
              <a:rPr lang="uk-UA" sz="7000" kern="0" spc="-128" dirty="0" err="1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безкарбонатну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 (на прикладі доменного шлаку)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739902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6ACB-9328-7536-3E0F-C29E50DB1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7D3B454A-0728-E8F1-3CEA-F5F5334607F1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B3FFC0DC-8A4E-3F9E-AD50-94B60A01F57C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D302A7-D58C-1BE6-BC61-A9FB7DB2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9" y="251728"/>
            <a:ext cx="22581649" cy="1184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A7A77-6365-E7CB-95BA-AEACF00F3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5778BD63-4854-C881-49C1-0423092E4983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EDBEB46D-6D31-2D24-9E11-1DBDD4DCC183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DD271C42-4288-A37C-78FE-1C504421281E}"/>
              </a:ext>
            </a:extLst>
          </p:cNvPr>
          <p:cNvSpPr/>
          <p:nvPr/>
        </p:nvSpPr>
        <p:spPr>
          <a:xfrm>
            <a:off x="3792839" y="6071926"/>
            <a:ext cx="20099407" cy="33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6799"/>
              </a:lnSpc>
            </a:pPr>
            <a:r>
              <a:rPr lang="ru-RU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Зах</a:t>
            </a:r>
            <a:r>
              <a:rPr lang="uk-UA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ід 3 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– </a:t>
            </a:r>
            <a:r>
              <a:rPr lang="ru-RU" sz="7000" kern="0" spc="-128" dirty="0" err="1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впровадження</a:t>
            </a:r>
            <a:r>
              <a:rPr lang="ru-RU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 </a:t>
            </a:r>
            <a:r>
              <a:rPr lang="ru-RU" sz="7000" kern="0" spc="-128" dirty="0" err="1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системи</a:t>
            </a:r>
            <a:r>
              <a:rPr lang="ru-RU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 </a:t>
            </a:r>
            <a:r>
              <a:rPr lang="ru-RU" sz="7000" kern="0" spc="-128" dirty="0" err="1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утилізації</a:t>
            </a:r>
            <a:r>
              <a:rPr lang="ru-RU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 скидного тепла (WHRS)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780604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BEAE7-D3AD-1ED1-37A4-7357B72B7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24A50931-69CE-9F90-AAD2-0F448CC3679C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4E41D7AE-4647-9E03-3936-DD403C241A65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99D9BA-8813-5659-2D95-2BDD9CE51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69" y="2572851"/>
            <a:ext cx="23624565" cy="7759893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BC5906B0-F41E-5F1D-BF23-BA056951D9B0}"/>
              </a:ext>
            </a:extLst>
          </p:cNvPr>
          <p:cNvSpPr/>
          <p:nvPr/>
        </p:nvSpPr>
        <p:spPr>
          <a:xfrm>
            <a:off x="850770" y="436102"/>
            <a:ext cx="23535731" cy="1177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799"/>
              </a:lnSpc>
            </a:pPr>
            <a:r>
              <a:rPr lang="uk-UA" sz="6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</a:rPr>
              <a:t>Принципова схема систем утилізації тепла на базі паросилового циклу і </a:t>
            </a:r>
            <a:r>
              <a:rPr lang="en-US" sz="6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</a:rPr>
              <a:t>ORC</a:t>
            </a:r>
          </a:p>
        </p:txBody>
      </p:sp>
    </p:spTree>
    <p:extLst>
      <p:ext uri="{BB962C8B-B14F-4D97-AF65-F5344CB8AC3E}">
        <p14:creationId xmlns:p14="http://schemas.microsoft.com/office/powerpoint/2010/main" val="3170079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D879A-E65B-ED22-490A-71A4D5CC1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FBE32541-C2BA-4431-67EE-02CB5191854D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FD4B5DC3-0C4F-67CE-2EF8-2FE9C645AB02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AF5BFD-346C-28D2-B8F4-E320D4D49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6" y="285750"/>
            <a:ext cx="22503283" cy="121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32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86B16-0C8B-EE2C-4DD0-80B34248F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E4B179E9-DF03-4CD9-9534-6FA752494B27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61ADA5B0-1F73-2DD9-24A1-BFA6BF3B1787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8B39FD-C629-779B-7405-56CE1636E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1" y="788664"/>
            <a:ext cx="22483426" cy="117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1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193B1-A456-6B0A-7265-2209FF727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FE8236E7-ECCF-FF39-6B29-CDE7916B10CF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3683931B-BD2D-354C-8B61-A5E9537E2079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807A9B80-91A5-86E7-146D-64CFD9550030}"/>
              </a:ext>
            </a:extLst>
          </p:cNvPr>
          <p:cNvSpPr/>
          <p:nvPr/>
        </p:nvSpPr>
        <p:spPr>
          <a:xfrm>
            <a:off x="3792839" y="6071926"/>
            <a:ext cx="20099407" cy="33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6799"/>
              </a:lnSpc>
            </a:pPr>
            <a:r>
              <a:rPr lang="ru-RU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Зах</a:t>
            </a:r>
            <a:r>
              <a:rPr lang="uk-UA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ід 4 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– </a:t>
            </a:r>
            <a:r>
              <a:rPr lang="ru-RU" sz="7000" kern="0" spc="-128" dirty="0" err="1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вловлювання</a:t>
            </a:r>
            <a:r>
              <a:rPr lang="ru-RU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 </a:t>
            </a:r>
            <a:r>
              <a:rPr lang="ru-RU" sz="7000" kern="0" spc="-128" dirty="0" err="1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вуглецю</a:t>
            </a:r>
            <a:r>
              <a:rPr lang="ru-RU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 </a:t>
            </a:r>
            <a:r>
              <a:rPr lang="en-US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CCUS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 (технологія з </a:t>
            </a:r>
            <a:r>
              <a:rPr lang="uk-UA" sz="7000" kern="0" spc="-128" dirty="0" err="1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аміновим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 сорбентом</a:t>
            </a:r>
            <a:r>
              <a:rPr lang="ru-RU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)</a:t>
            </a:r>
            <a:br>
              <a:rPr lang="ru-RU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</a:b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86195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CEDCF-54E7-D2EB-DED2-0A303D29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50A4E30-6C72-E2B8-9404-1B071825639F}"/>
              </a:ext>
            </a:extLst>
          </p:cNvPr>
          <p:cNvSpPr/>
          <p:nvPr/>
        </p:nvSpPr>
        <p:spPr>
          <a:xfrm>
            <a:off x="609598" y="453522"/>
            <a:ext cx="23535731" cy="1177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6799"/>
              </a:lnSpc>
            </a:pPr>
            <a:r>
              <a:rPr lang="uk-UA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Підхід до моделювання шляхів декарбонізації цементної галузі</a:t>
            </a:r>
            <a:endParaRPr lang="en-US" sz="6000" kern="0" spc="-128" dirty="0">
              <a:solidFill>
                <a:srgbClr val="161616">
                  <a:alpha val="100000"/>
                </a:srgbClr>
              </a:solidFill>
              <a:latin typeface="Fixel Display Medium" pitchFamily="34" charset="0"/>
              <a:ea typeface="Fixel Display Medium" pitchFamily="34" charset="-122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531680A-B623-B05C-CC08-8E2A39A84214}"/>
              </a:ext>
            </a:extLst>
          </p:cNvPr>
          <p:cNvSpPr/>
          <p:nvPr/>
        </p:nvSpPr>
        <p:spPr>
          <a:xfrm>
            <a:off x="1108509" y="1877910"/>
            <a:ext cx="22288009" cy="2942548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uk-UA" sz="3000" kern="0" spc="-40" dirty="0">
                <a:solidFill>
                  <a:srgbClr val="161616">
                    <a:alpha val="100000"/>
                  </a:srgbClr>
                </a:solidFill>
                <a:latin typeface="Fixel Display Regular" pitchFamily="34" charset="0"/>
                <a:ea typeface="Fixel Display Regular" pitchFamily="34" charset="-122"/>
                <a:cs typeface="Fixel Display Regular" pitchFamily="34" charset="-120"/>
              </a:rPr>
              <a:t>Особливості підходу: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000" kern="0" spc="-40" dirty="0">
                <a:solidFill>
                  <a:srgbClr val="161616">
                    <a:alpha val="100000"/>
                  </a:srgbClr>
                </a:solidFill>
                <a:latin typeface="Fixel Display Regular" pitchFamily="34" charset="0"/>
                <a:ea typeface="Fixel Display Regular" pitchFamily="34" charset="-122"/>
                <a:cs typeface="Fixel Display Regular" pitchFamily="34" charset="-120"/>
              </a:rPr>
              <a:t>В основі моделі - детальна технологічна складова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000" kern="0" spc="-40" dirty="0">
                <a:solidFill>
                  <a:srgbClr val="161616">
                    <a:alpha val="100000"/>
                  </a:srgbClr>
                </a:solidFill>
                <a:latin typeface="Fixel Display Regular" pitchFamily="34" charset="0"/>
                <a:ea typeface="Fixel Display Regular" pitchFamily="34" charset="-122"/>
                <a:cs typeface="Fixel Display Regular" pitchFamily="34" charset="-120"/>
              </a:rPr>
              <a:t>Висока деталізація вхідних і вихідних параметрів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000" kern="0" spc="-40" dirty="0">
                <a:solidFill>
                  <a:srgbClr val="161616">
                    <a:alpha val="100000"/>
                  </a:srgbClr>
                </a:solidFill>
                <a:latin typeface="Fixel Display Regular" pitchFamily="34" charset="0"/>
                <a:ea typeface="Fixel Display Regular" pitchFamily="34" charset="-122"/>
                <a:cs typeface="Fixel Display Regular" pitchFamily="34" charset="-120"/>
              </a:rPr>
              <a:t>Можливість сценарного аналізу та оптимізації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000" kern="0" spc="-40" dirty="0">
                <a:solidFill>
                  <a:srgbClr val="161616">
                    <a:alpha val="100000"/>
                  </a:srgbClr>
                </a:solidFill>
                <a:latin typeface="Fixel Display Regular" pitchFamily="34" charset="0"/>
                <a:ea typeface="Fixel Display Regular" pitchFamily="34" charset="-122"/>
                <a:cs typeface="Fixel Display Regular" pitchFamily="34" charset="-120"/>
              </a:rPr>
              <a:t>Можливість практичного використання для розробки стратегій декарбонізації державою та бізнесом</a:t>
            </a: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4204D5AA-423A-5265-E0AB-0E6DECED9A60}"/>
              </a:ext>
            </a:extLst>
          </p:cNvPr>
          <p:cNvSpPr/>
          <p:nvPr/>
        </p:nvSpPr>
        <p:spPr>
          <a:xfrm>
            <a:off x="609599" y="7810937"/>
            <a:ext cx="22474449" cy="2285702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z="2600">
              <a:latin typeface="+mj-lt"/>
            </a:endParaRPr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9A6B1881-A509-EA37-B952-3B92205705E0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 sz="2600">
              <a:latin typeface="+mj-lt"/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31B80221-7520-B3F3-BF0A-3FEA0226B1BF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sz="2800" dirty="0">
                <a:solidFill>
                  <a:srgbClr val="5D5D5D">
                    <a:alpha val="100000"/>
                  </a:srgbClr>
                </a:solidFill>
                <a:latin typeface="+mj-lt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sz="2800" dirty="0">
              <a:latin typeface="+mj-lt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ED7B6765-FC63-DC26-ADE1-08EF8E16EF13}"/>
              </a:ext>
            </a:extLst>
          </p:cNvPr>
          <p:cNvSpPr/>
          <p:nvPr/>
        </p:nvSpPr>
        <p:spPr>
          <a:xfrm>
            <a:off x="7876324" y="7530377"/>
            <a:ext cx="3899387" cy="1944036"/>
          </a:xfrm>
          <a:prstGeom prst="roundRect">
            <a:avLst>
              <a:gd name="adj" fmla="val 7071"/>
            </a:avLst>
          </a:prstGeom>
          <a:solidFill>
            <a:srgbClr val="EFEFEF">
              <a:alpha val="100000"/>
            </a:srgbClr>
          </a:solidFill>
          <a:ln w="12700">
            <a:solidFill>
              <a:srgbClr val="D1D1D1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uk-UA" sz="2600" b="1" dirty="0">
                <a:latin typeface="+mj-lt"/>
              </a:rPr>
              <a:t>Техніко-економічна модель</a:t>
            </a:r>
            <a:br>
              <a:rPr lang="en-US" sz="2600" b="1" dirty="0">
                <a:latin typeface="+mj-lt"/>
              </a:rPr>
            </a:br>
            <a:r>
              <a:rPr lang="en-US" sz="2600" b="1" dirty="0">
                <a:latin typeface="+mj-lt"/>
              </a:rPr>
              <a:t>(Excel tool)</a:t>
            </a:r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FB9D22B2-86FD-7151-B22B-E825954B9C3D}"/>
              </a:ext>
            </a:extLst>
          </p:cNvPr>
          <p:cNvSpPr/>
          <p:nvPr/>
        </p:nvSpPr>
        <p:spPr>
          <a:xfrm>
            <a:off x="974453" y="7516870"/>
            <a:ext cx="5251145" cy="1976971"/>
          </a:xfrm>
          <a:prstGeom prst="roundRect">
            <a:avLst>
              <a:gd name="adj" fmla="val 7071"/>
            </a:avLst>
          </a:prstGeom>
          <a:solidFill>
            <a:srgbClr val="EFEFEF">
              <a:alpha val="100000"/>
            </a:srgbClr>
          </a:solidFill>
          <a:ln w="12700">
            <a:solidFill>
              <a:srgbClr val="D1D1D1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uk-UA" sz="2600" b="1" dirty="0">
                <a:latin typeface="+mj-lt"/>
              </a:rPr>
              <a:t>Поточні умови в галузі</a:t>
            </a:r>
            <a:r>
              <a:rPr lang="en-US" sz="2600" dirty="0">
                <a:latin typeface="+mj-lt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600" dirty="0">
                <a:latin typeface="+mj-lt"/>
              </a:rPr>
              <a:t>Технологічна складова</a:t>
            </a:r>
            <a:endParaRPr lang="en-US" sz="2600" dirty="0">
              <a:latin typeface="+mj-lt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600" dirty="0">
                <a:latin typeface="+mj-lt"/>
              </a:rPr>
              <a:t>Економічна складова</a:t>
            </a:r>
            <a:endParaRPr lang="en-US" sz="2600" dirty="0">
              <a:latin typeface="+mj-lt"/>
            </a:endParaRPr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A56A9836-B945-CA12-0B32-DE704584DEA2}"/>
              </a:ext>
            </a:extLst>
          </p:cNvPr>
          <p:cNvSpPr/>
          <p:nvPr/>
        </p:nvSpPr>
        <p:spPr>
          <a:xfrm>
            <a:off x="14313948" y="6991717"/>
            <a:ext cx="9082570" cy="769474"/>
          </a:xfrm>
          <a:prstGeom prst="roundRect">
            <a:avLst>
              <a:gd name="adj" fmla="val 7071"/>
            </a:avLst>
          </a:prstGeom>
          <a:solidFill>
            <a:srgbClr val="EFEFEF">
              <a:alpha val="100000"/>
            </a:srgbClr>
          </a:solidFill>
          <a:ln w="12700">
            <a:solidFill>
              <a:srgbClr val="D1D1D1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uk-UA" sz="2600" dirty="0">
                <a:latin typeface="+mj-lt"/>
              </a:rPr>
              <a:t>Питома вартість скорочення викидів ПГ</a:t>
            </a:r>
            <a:br>
              <a:rPr lang="uk-UA" sz="2600" dirty="0">
                <a:latin typeface="+mj-lt"/>
              </a:rPr>
            </a:br>
            <a:r>
              <a:rPr lang="en-US" sz="2600" dirty="0">
                <a:latin typeface="+mj-lt"/>
              </a:rPr>
              <a:t>(Marginal Abatement Cost)</a:t>
            </a: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C676C532-7653-8E96-54DA-F34CC3272C30}"/>
              </a:ext>
            </a:extLst>
          </p:cNvPr>
          <p:cNvSpPr/>
          <p:nvPr/>
        </p:nvSpPr>
        <p:spPr>
          <a:xfrm>
            <a:off x="14313947" y="4805580"/>
            <a:ext cx="9082571" cy="828050"/>
          </a:xfrm>
          <a:prstGeom prst="roundRect">
            <a:avLst>
              <a:gd name="adj" fmla="val 7071"/>
            </a:avLst>
          </a:prstGeom>
          <a:solidFill>
            <a:srgbClr val="EFEFEF">
              <a:alpha val="100000"/>
            </a:srgbClr>
          </a:solidFill>
          <a:ln w="12700">
            <a:solidFill>
              <a:srgbClr val="D1D1D1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uk-UA" sz="2600" dirty="0">
                <a:latin typeface="+mj-lt"/>
              </a:rPr>
              <a:t>Скорочення викидів ПГ</a:t>
            </a:r>
            <a:endParaRPr lang="en-US" sz="2600" dirty="0">
              <a:latin typeface="+mj-lt"/>
            </a:endParaRPr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AA2D1FC3-2A1A-E0FD-9D1A-3AFC2C8053AF}"/>
              </a:ext>
            </a:extLst>
          </p:cNvPr>
          <p:cNvSpPr/>
          <p:nvPr/>
        </p:nvSpPr>
        <p:spPr>
          <a:xfrm>
            <a:off x="14313948" y="7999503"/>
            <a:ext cx="9082570" cy="1011705"/>
          </a:xfrm>
          <a:prstGeom prst="roundRect">
            <a:avLst>
              <a:gd name="adj" fmla="val 7071"/>
            </a:avLst>
          </a:prstGeom>
          <a:solidFill>
            <a:srgbClr val="EFEFEF">
              <a:alpha val="100000"/>
            </a:srgbClr>
          </a:solidFill>
          <a:ln w="12700">
            <a:solidFill>
              <a:srgbClr val="D1D1D1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uk-UA" sz="2600" dirty="0">
                <a:latin typeface="+mj-lt"/>
              </a:rPr>
              <a:t>Траєкторія скорочення викидів</a:t>
            </a:r>
            <a:br>
              <a:rPr lang="uk-UA" sz="2600" dirty="0">
                <a:latin typeface="+mj-lt"/>
              </a:rPr>
            </a:br>
            <a:r>
              <a:rPr lang="en-US" sz="2600" dirty="0">
                <a:latin typeface="+mj-lt"/>
              </a:rPr>
              <a:t>(</a:t>
            </a:r>
            <a:r>
              <a:rPr lang="uk-UA" sz="2600" dirty="0">
                <a:latin typeface="+mj-lt"/>
              </a:rPr>
              <a:t>в </a:t>
            </a:r>
            <a:r>
              <a:rPr lang="uk-UA" sz="2600" dirty="0" err="1">
                <a:latin typeface="+mj-lt"/>
              </a:rPr>
              <a:t>т.ч</a:t>
            </a:r>
            <a:r>
              <a:rPr lang="en-US" sz="2600" dirty="0">
                <a:latin typeface="+mj-lt"/>
              </a:rPr>
              <a:t>. </a:t>
            </a:r>
            <a:r>
              <a:rPr lang="uk-UA" sz="2600" dirty="0">
                <a:latin typeface="+mj-lt"/>
              </a:rPr>
              <a:t>цілі на </a:t>
            </a:r>
            <a:r>
              <a:rPr lang="en-US" sz="2600" dirty="0">
                <a:latin typeface="+mj-lt"/>
              </a:rPr>
              <a:t>2030 </a:t>
            </a:r>
            <a:r>
              <a:rPr lang="uk-UA" sz="2600" dirty="0">
                <a:latin typeface="+mj-lt"/>
              </a:rPr>
              <a:t>та</a:t>
            </a:r>
            <a:r>
              <a:rPr lang="en-US" sz="2600" dirty="0">
                <a:latin typeface="+mj-lt"/>
              </a:rPr>
              <a:t> 2060 </a:t>
            </a:r>
            <a:r>
              <a:rPr lang="uk-UA" sz="2600" dirty="0">
                <a:latin typeface="+mj-lt"/>
              </a:rPr>
              <a:t>роки</a:t>
            </a:r>
            <a:r>
              <a:rPr lang="en-US" sz="2600" dirty="0">
                <a:latin typeface="+mj-lt"/>
              </a:rPr>
              <a:t>)</a:t>
            </a:r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F7B83B31-971C-236D-18F1-3BC8748CC712}"/>
              </a:ext>
            </a:extLst>
          </p:cNvPr>
          <p:cNvSpPr/>
          <p:nvPr/>
        </p:nvSpPr>
        <p:spPr>
          <a:xfrm>
            <a:off x="14316401" y="10304959"/>
            <a:ext cx="9089578" cy="841829"/>
          </a:xfrm>
          <a:prstGeom prst="roundRect">
            <a:avLst>
              <a:gd name="adj" fmla="val 7071"/>
            </a:avLst>
          </a:prstGeom>
          <a:solidFill>
            <a:srgbClr val="EFEFEF">
              <a:alpha val="100000"/>
            </a:srgbClr>
          </a:solidFill>
          <a:ln w="12700">
            <a:solidFill>
              <a:srgbClr val="D1D1D1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uk-UA" sz="2600" dirty="0">
                <a:latin typeface="+mj-lt"/>
              </a:rPr>
              <a:t>Необхідні інвестиції</a:t>
            </a:r>
            <a:endParaRPr lang="en-US" sz="2600" dirty="0">
              <a:latin typeface="+mj-lt"/>
            </a:endParaRPr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2B8BB1AE-4C0E-E182-CFAF-9CB33F02ADA9}"/>
              </a:ext>
            </a:extLst>
          </p:cNvPr>
          <p:cNvSpPr/>
          <p:nvPr/>
        </p:nvSpPr>
        <p:spPr>
          <a:xfrm>
            <a:off x="14313948" y="9275193"/>
            <a:ext cx="9089578" cy="771908"/>
          </a:xfrm>
          <a:prstGeom prst="roundRect">
            <a:avLst>
              <a:gd name="adj" fmla="val 7071"/>
            </a:avLst>
          </a:prstGeom>
          <a:solidFill>
            <a:srgbClr val="EFEFEF">
              <a:alpha val="100000"/>
            </a:srgbClr>
          </a:solidFill>
          <a:ln w="12700">
            <a:solidFill>
              <a:srgbClr val="D1D1D1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uk-UA" sz="2600" dirty="0">
                <a:latin typeface="+mj-lt"/>
              </a:rPr>
              <a:t>Календарний план</a:t>
            </a:r>
            <a:r>
              <a:rPr lang="ru-RU" sz="2600" dirty="0">
                <a:latin typeface="+mj-lt"/>
              </a:rPr>
              <a:t> </a:t>
            </a:r>
            <a:r>
              <a:rPr lang="uk-UA" sz="2600" dirty="0">
                <a:latin typeface="+mj-lt"/>
              </a:rPr>
              <a:t>впровадження</a:t>
            </a:r>
          </a:p>
        </p:txBody>
      </p:sp>
      <p:cxnSp>
        <p:nvCxnSpPr>
          <p:cNvPr id="14" name="Прямая соединительная линия 7">
            <a:extLst>
              <a:ext uri="{FF2B5EF4-FFF2-40B4-BE49-F238E27FC236}">
                <a16:creationId xmlns:a16="http://schemas.microsoft.com/office/drawing/2014/main" id="{7812EB88-FC36-BE30-097A-9A8CC9779B42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11775711" y="7376454"/>
            <a:ext cx="2538237" cy="1125941"/>
          </a:xfrm>
          <a:prstGeom prst="line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45">
            <a:extLst>
              <a:ext uri="{FF2B5EF4-FFF2-40B4-BE49-F238E27FC236}">
                <a16:creationId xmlns:a16="http://schemas.microsoft.com/office/drawing/2014/main" id="{0231A3F5-47C7-9154-9970-A60E09DDA7B8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11775711" y="5219605"/>
            <a:ext cx="2538236" cy="3282790"/>
          </a:xfrm>
          <a:prstGeom prst="line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47">
            <a:extLst>
              <a:ext uri="{FF2B5EF4-FFF2-40B4-BE49-F238E27FC236}">
                <a16:creationId xmlns:a16="http://schemas.microsoft.com/office/drawing/2014/main" id="{1B7E6040-54D1-C3F2-4CA8-6F1AFFC05383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11775711" y="8502395"/>
            <a:ext cx="2540690" cy="2223479"/>
          </a:xfrm>
          <a:prstGeom prst="line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49">
            <a:extLst>
              <a:ext uri="{FF2B5EF4-FFF2-40B4-BE49-F238E27FC236}">
                <a16:creationId xmlns:a16="http://schemas.microsoft.com/office/drawing/2014/main" id="{1C55E30D-CA92-78BD-B841-62F69BCBBD7E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>
            <a:off x="11775711" y="8502395"/>
            <a:ext cx="2538237" cy="1158752"/>
          </a:xfrm>
          <a:prstGeom prst="line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51">
            <a:extLst>
              <a:ext uri="{FF2B5EF4-FFF2-40B4-BE49-F238E27FC236}">
                <a16:creationId xmlns:a16="http://schemas.microsoft.com/office/drawing/2014/main" id="{8605EEA0-5CB3-8212-0E34-F93E13C57BA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11775711" y="8502395"/>
            <a:ext cx="2538237" cy="2961"/>
          </a:xfrm>
          <a:prstGeom prst="line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hape 3">
            <a:extLst>
              <a:ext uri="{FF2B5EF4-FFF2-40B4-BE49-F238E27FC236}">
                <a16:creationId xmlns:a16="http://schemas.microsoft.com/office/drawing/2014/main" id="{17AC7664-F388-3D8F-785B-B2155A8CBC66}"/>
              </a:ext>
            </a:extLst>
          </p:cNvPr>
          <p:cNvSpPr/>
          <p:nvPr/>
        </p:nvSpPr>
        <p:spPr>
          <a:xfrm>
            <a:off x="7050961" y="5084247"/>
            <a:ext cx="5531188" cy="1829685"/>
          </a:xfrm>
          <a:prstGeom prst="roundRect">
            <a:avLst>
              <a:gd name="adj" fmla="val 7071"/>
            </a:avLst>
          </a:prstGeom>
          <a:solidFill>
            <a:srgbClr val="EFEFEF">
              <a:alpha val="100000"/>
            </a:srgbClr>
          </a:solidFill>
          <a:ln w="12700">
            <a:solidFill>
              <a:srgbClr val="D1D1D1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uk-UA" sz="2600" b="1" dirty="0">
                <a:latin typeface="+mj-lt"/>
              </a:rPr>
              <a:t>Техніко-економічні показники заходів по декарбонізації</a:t>
            </a:r>
            <a:endParaRPr lang="en-US" sz="2600" b="1" dirty="0">
              <a:latin typeface="+mj-lt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E04A7DD-9B16-FDAB-F5EF-FFB5B2A3D206}"/>
              </a:ext>
            </a:extLst>
          </p:cNvPr>
          <p:cNvCxnSpPr>
            <a:cxnSpLocks/>
            <a:stCxn id="21" idx="2"/>
            <a:endCxn id="6" idx="0"/>
          </p:cNvCxnSpPr>
          <p:nvPr/>
        </p:nvCxnSpPr>
        <p:spPr>
          <a:xfrm>
            <a:off x="9816555" y="6913932"/>
            <a:ext cx="9463" cy="616445"/>
          </a:xfrm>
          <a:prstGeom prst="line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hape 3">
            <a:extLst>
              <a:ext uri="{FF2B5EF4-FFF2-40B4-BE49-F238E27FC236}">
                <a16:creationId xmlns:a16="http://schemas.microsoft.com/office/drawing/2014/main" id="{DEED17FC-D06A-C7A3-C218-B6E0A7FE8D7E}"/>
              </a:ext>
            </a:extLst>
          </p:cNvPr>
          <p:cNvSpPr/>
          <p:nvPr/>
        </p:nvSpPr>
        <p:spPr>
          <a:xfrm>
            <a:off x="7060423" y="10107135"/>
            <a:ext cx="5531188" cy="1294603"/>
          </a:xfrm>
          <a:prstGeom prst="roundRect">
            <a:avLst>
              <a:gd name="adj" fmla="val 7071"/>
            </a:avLst>
          </a:prstGeom>
          <a:solidFill>
            <a:srgbClr val="EFEFEF">
              <a:alpha val="100000"/>
            </a:srgbClr>
          </a:solidFill>
          <a:ln w="12700">
            <a:solidFill>
              <a:srgbClr val="D1D1D1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uk-UA" sz="2600" b="1" dirty="0">
                <a:latin typeface="+mj-lt"/>
              </a:rPr>
              <a:t>Прогнозні ринкові умови</a:t>
            </a:r>
            <a:endParaRPr lang="uk-UA" sz="2600" dirty="0">
              <a:latin typeface="+mj-lt"/>
            </a:endParaRPr>
          </a:p>
        </p:txBody>
      </p:sp>
      <p:cxnSp>
        <p:nvCxnSpPr>
          <p:cNvPr id="24" name="Прямая соединительная линия 69">
            <a:extLst>
              <a:ext uri="{FF2B5EF4-FFF2-40B4-BE49-F238E27FC236}">
                <a16:creationId xmlns:a16="http://schemas.microsoft.com/office/drawing/2014/main" id="{B5557214-20F7-719F-A25C-91DF6AE27B43}"/>
              </a:ext>
            </a:extLst>
          </p:cNvPr>
          <p:cNvCxnSpPr>
            <a:cxnSpLocks/>
            <a:stCxn id="23" idx="0"/>
            <a:endCxn id="6" idx="2"/>
          </p:cNvCxnSpPr>
          <p:nvPr/>
        </p:nvCxnSpPr>
        <p:spPr>
          <a:xfrm flipV="1">
            <a:off x="9826017" y="9474413"/>
            <a:ext cx="1" cy="632722"/>
          </a:xfrm>
          <a:prstGeom prst="line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hape 3">
            <a:extLst>
              <a:ext uri="{FF2B5EF4-FFF2-40B4-BE49-F238E27FC236}">
                <a16:creationId xmlns:a16="http://schemas.microsoft.com/office/drawing/2014/main" id="{24A8C5F7-E878-C649-509E-EF6ECA870F4C}"/>
              </a:ext>
            </a:extLst>
          </p:cNvPr>
          <p:cNvSpPr/>
          <p:nvPr/>
        </p:nvSpPr>
        <p:spPr>
          <a:xfrm>
            <a:off x="14313948" y="5878863"/>
            <a:ext cx="9082570" cy="870624"/>
          </a:xfrm>
          <a:prstGeom prst="roundRect">
            <a:avLst>
              <a:gd name="adj" fmla="val 7071"/>
            </a:avLst>
          </a:prstGeom>
          <a:solidFill>
            <a:srgbClr val="EFEFEF">
              <a:alpha val="100000"/>
            </a:srgbClr>
          </a:solidFill>
          <a:ln w="12700">
            <a:solidFill>
              <a:srgbClr val="D1D1D1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en-US" sz="2600" dirty="0">
                <a:latin typeface="+mj-lt"/>
              </a:rPr>
              <a:t>NPV, IRR, </a:t>
            </a:r>
            <a:r>
              <a:rPr lang="uk-UA" sz="2600" dirty="0">
                <a:latin typeface="+mj-lt"/>
              </a:rPr>
              <a:t>дисконтований строк окупності</a:t>
            </a:r>
            <a:endParaRPr lang="en-US" sz="2600" dirty="0">
              <a:latin typeface="+mj-lt"/>
            </a:endParaRPr>
          </a:p>
        </p:txBody>
      </p:sp>
      <p:cxnSp>
        <p:nvCxnSpPr>
          <p:cNvPr id="27" name="Прямая соединительная линия 7">
            <a:extLst>
              <a:ext uri="{FF2B5EF4-FFF2-40B4-BE49-F238E27FC236}">
                <a16:creationId xmlns:a16="http://schemas.microsoft.com/office/drawing/2014/main" id="{CDDFCD59-2569-C1A1-439F-6957E6557A97}"/>
              </a:ext>
            </a:extLst>
          </p:cNvPr>
          <p:cNvCxnSpPr>
            <a:cxnSpLocks/>
            <a:stCxn id="6" idx="3"/>
            <a:endCxn id="26" idx="1"/>
          </p:cNvCxnSpPr>
          <p:nvPr/>
        </p:nvCxnSpPr>
        <p:spPr>
          <a:xfrm flipV="1">
            <a:off x="11775711" y="6314175"/>
            <a:ext cx="2538237" cy="2188220"/>
          </a:xfrm>
          <a:prstGeom prst="line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B2336653-4A13-C007-963F-FE1B96F236B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6225598" y="8502395"/>
            <a:ext cx="1650726" cy="2961"/>
          </a:xfrm>
          <a:prstGeom prst="line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Shape 3">
            <a:extLst>
              <a:ext uri="{FF2B5EF4-FFF2-40B4-BE49-F238E27FC236}">
                <a16:creationId xmlns:a16="http://schemas.microsoft.com/office/drawing/2014/main" id="{DEA2CE8E-4647-F1B2-4863-2A82F00E60EF}"/>
              </a:ext>
            </a:extLst>
          </p:cNvPr>
          <p:cNvSpPr/>
          <p:nvPr/>
        </p:nvSpPr>
        <p:spPr>
          <a:xfrm>
            <a:off x="14316401" y="11392573"/>
            <a:ext cx="9089578" cy="841829"/>
          </a:xfrm>
          <a:prstGeom prst="roundRect">
            <a:avLst>
              <a:gd name="adj" fmla="val 7071"/>
            </a:avLst>
          </a:prstGeom>
          <a:solidFill>
            <a:srgbClr val="EFEFEF">
              <a:alpha val="100000"/>
            </a:srgbClr>
          </a:solidFill>
          <a:ln w="12700">
            <a:solidFill>
              <a:srgbClr val="D1D1D1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uk-UA" sz="2600" dirty="0">
                <a:latin typeface="+mj-lt"/>
              </a:rPr>
              <a:t>Новий «зелений» паливно-енергетичний баланс (</a:t>
            </a:r>
            <a:r>
              <a:rPr lang="en-US" sz="2600" dirty="0">
                <a:latin typeface="+mj-lt"/>
              </a:rPr>
              <a:t>demand side</a:t>
            </a:r>
            <a:r>
              <a:rPr lang="uk-UA" sz="2600" dirty="0">
                <a:latin typeface="+mj-lt"/>
              </a:rPr>
              <a:t>)</a:t>
            </a:r>
            <a:endParaRPr lang="en-US" sz="2600" dirty="0">
              <a:latin typeface="+mj-lt"/>
            </a:endParaRPr>
          </a:p>
        </p:txBody>
      </p:sp>
      <p:cxnSp>
        <p:nvCxnSpPr>
          <p:cNvPr id="59" name="Прямая соединительная линия 47">
            <a:extLst>
              <a:ext uri="{FF2B5EF4-FFF2-40B4-BE49-F238E27FC236}">
                <a16:creationId xmlns:a16="http://schemas.microsoft.com/office/drawing/2014/main" id="{DF1D9CAC-0635-2AA6-D80E-E0BF07D763F0}"/>
              </a:ext>
            </a:extLst>
          </p:cNvPr>
          <p:cNvCxnSpPr>
            <a:cxnSpLocks/>
            <a:stCxn id="6" idx="3"/>
            <a:endCxn id="58" idx="1"/>
          </p:cNvCxnSpPr>
          <p:nvPr/>
        </p:nvCxnSpPr>
        <p:spPr>
          <a:xfrm>
            <a:off x="11775711" y="8502395"/>
            <a:ext cx="2540690" cy="3311093"/>
          </a:xfrm>
          <a:prstGeom prst="line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4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CFE36-1440-FC4E-429D-8973A2793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D4C78AA9-0E1F-989F-5DF8-BC5128C7E882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488563C1-AE03-E0F2-7070-4F0752860E18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822E27-79AB-F550-5AA3-AB4AFF46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9" y="1588762"/>
            <a:ext cx="23038561" cy="9709800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61BA8E93-6C37-FABC-40C0-0C6F5B23DBF8}"/>
              </a:ext>
            </a:extLst>
          </p:cNvPr>
          <p:cNvSpPr/>
          <p:nvPr/>
        </p:nvSpPr>
        <p:spPr>
          <a:xfrm>
            <a:off x="850770" y="436102"/>
            <a:ext cx="23535731" cy="1177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6799"/>
              </a:lnSpc>
            </a:pPr>
            <a:r>
              <a:rPr lang="uk-UA" sz="6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</a:rPr>
              <a:t>Принципова схема </a:t>
            </a:r>
            <a:r>
              <a:rPr lang="en-US" sz="6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</a:rPr>
              <a:t>CCUS</a:t>
            </a:r>
            <a:r>
              <a:rPr lang="ru-RU" sz="6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</a:rPr>
              <a:t> по технолог</a:t>
            </a:r>
            <a:r>
              <a:rPr lang="uk-UA" sz="6000" kern="0" spc="-128" dirty="0" err="1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</a:rPr>
              <a:t>ії</a:t>
            </a:r>
            <a:r>
              <a:rPr lang="uk-UA" sz="6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</a:rPr>
              <a:t> </a:t>
            </a:r>
            <a:r>
              <a:rPr lang="uk-UA" sz="6000" kern="0" spc="-128" dirty="0" err="1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</a:rPr>
              <a:t>амінового</a:t>
            </a:r>
            <a:r>
              <a:rPr lang="uk-UA" sz="6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</a:rPr>
              <a:t> </a:t>
            </a:r>
            <a:r>
              <a:rPr lang="uk-UA" sz="6000" kern="0" spc="-128" dirty="0" err="1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  <a:ea typeface="Fixel Display Medium" pitchFamily="34" charset="-122"/>
              </a:rPr>
              <a:t>сорбента</a:t>
            </a:r>
            <a:endParaRPr lang="en-US" sz="6000" kern="0" spc="-128" dirty="0">
              <a:solidFill>
                <a:srgbClr val="161616">
                  <a:alpha val="100000"/>
                </a:srgbClr>
              </a:solidFill>
              <a:latin typeface="Fixel Display Medium" pitchFamily="34" charset="0"/>
              <a:ea typeface="Fixel Display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3146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F39A1-6514-4043-7307-41B44D92B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E19E45B7-AC7F-2DD3-F303-E7BB6EBF3AC3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E271A05A-C8AF-27B1-D404-17571C0B70BD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039FF5-3C0E-6347-E629-752032364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95" y="297441"/>
            <a:ext cx="23197414" cy="115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39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F3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995CFE-786B-A5A4-CD55-E461496CF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BC92770F-3864-0490-7A9F-D5B74AAD8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4573" y="1323644"/>
            <a:ext cx="150484" cy="154567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69A6E9E3-968B-B0CF-8A8F-E63D027C1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8755" y="1323644"/>
            <a:ext cx="138192" cy="154567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949AB6F3-9E38-CDBC-1655-A9B91E8B2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4454" y="1258064"/>
            <a:ext cx="36591" cy="215457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F007C24D-540E-3B4F-8C37-698FA295FB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4818" y="1262758"/>
            <a:ext cx="96329" cy="210775"/>
          </a:xfrm>
          <a:prstGeom prst="rect">
            <a:avLst/>
          </a:prstGeom>
        </p:spPr>
      </p:pic>
      <p:pic>
        <p:nvPicPr>
          <p:cNvPr id="9" name="Image 5" descr=" ">
            <a:extLst>
              <a:ext uri="{FF2B5EF4-FFF2-40B4-BE49-F238E27FC236}">
                <a16:creationId xmlns:a16="http://schemas.microsoft.com/office/drawing/2014/main" id="{1391299F-D782-9DCD-BDE5-635E1A0A7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91881" y="1262758"/>
            <a:ext cx="96329" cy="210775"/>
          </a:xfrm>
          <a:prstGeom prst="rect">
            <a:avLst/>
          </a:prstGeom>
        </p:spPr>
      </p:pic>
      <p:pic>
        <p:nvPicPr>
          <p:cNvPr id="10" name="Image 6" descr=" ">
            <a:extLst>
              <a:ext uri="{FF2B5EF4-FFF2-40B4-BE49-F238E27FC236}">
                <a16:creationId xmlns:a16="http://schemas.microsoft.com/office/drawing/2014/main" id="{8F1A9B0E-CCA8-4BD0-09B3-6D7666774D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47573" y="1259529"/>
            <a:ext cx="219586" cy="218678"/>
          </a:xfrm>
          <a:prstGeom prst="rect">
            <a:avLst/>
          </a:prstGeom>
        </p:spPr>
      </p:pic>
      <p:pic>
        <p:nvPicPr>
          <p:cNvPr id="11" name="Image 7" descr=" ">
            <a:extLst>
              <a:ext uri="{FF2B5EF4-FFF2-40B4-BE49-F238E27FC236}">
                <a16:creationId xmlns:a16="http://schemas.microsoft.com/office/drawing/2014/main" id="{9A4C380F-8662-6B68-3E4B-8D638BEBE4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35631" y="1024375"/>
            <a:ext cx="135847" cy="149882"/>
          </a:xfrm>
          <a:prstGeom prst="rect">
            <a:avLst/>
          </a:prstGeom>
        </p:spPr>
      </p:pic>
      <p:pic>
        <p:nvPicPr>
          <p:cNvPr id="12" name="Image 8" descr=" ">
            <a:extLst>
              <a:ext uri="{FF2B5EF4-FFF2-40B4-BE49-F238E27FC236}">
                <a16:creationId xmlns:a16="http://schemas.microsoft.com/office/drawing/2014/main" id="{1CA20F44-2DCC-E8FD-B04E-C7EB559431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47649" y="1024376"/>
            <a:ext cx="155756" cy="154567"/>
          </a:xfrm>
          <a:prstGeom prst="rect">
            <a:avLst/>
          </a:prstGeom>
        </p:spPr>
      </p:pic>
      <p:pic>
        <p:nvPicPr>
          <p:cNvPr id="13" name="Image 9" descr=" ">
            <a:extLst>
              <a:ext uri="{FF2B5EF4-FFF2-40B4-BE49-F238E27FC236}">
                <a16:creationId xmlns:a16="http://schemas.microsoft.com/office/drawing/2014/main" id="{E7207265-3463-73C0-0566-79D1136DDA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83349" y="958817"/>
            <a:ext cx="36591" cy="215457"/>
          </a:xfrm>
          <a:prstGeom prst="rect">
            <a:avLst/>
          </a:prstGeom>
        </p:spPr>
      </p:pic>
      <p:pic>
        <p:nvPicPr>
          <p:cNvPr id="14" name="Image 10" descr=" ">
            <a:extLst>
              <a:ext uri="{FF2B5EF4-FFF2-40B4-BE49-F238E27FC236}">
                <a16:creationId xmlns:a16="http://schemas.microsoft.com/office/drawing/2014/main" id="{FEEA000B-CD52-5C66-3E0F-56CDF05A6C7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60276" y="988085"/>
            <a:ext cx="98078" cy="186184"/>
          </a:xfrm>
          <a:prstGeom prst="rect">
            <a:avLst/>
          </a:prstGeom>
        </p:spPr>
      </p:pic>
      <p:pic>
        <p:nvPicPr>
          <p:cNvPr id="15" name="Image 11" descr=" ">
            <a:extLst>
              <a:ext uri="{FF2B5EF4-FFF2-40B4-BE49-F238E27FC236}">
                <a16:creationId xmlns:a16="http://schemas.microsoft.com/office/drawing/2014/main" id="{F7274573-1F22-5F8C-43E9-48710EC6100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00081" y="958817"/>
            <a:ext cx="36591" cy="215457"/>
          </a:xfrm>
          <a:prstGeom prst="rect">
            <a:avLst/>
          </a:prstGeom>
        </p:spPr>
      </p:pic>
      <p:pic>
        <p:nvPicPr>
          <p:cNvPr id="16" name="Image 12" descr=" ">
            <a:extLst>
              <a:ext uri="{FF2B5EF4-FFF2-40B4-BE49-F238E27FC236}">
                <a16:creationId xmlns:a16="http://schemas.microsoft.com/office/drawing/2014/main" id="{677CBE7A-7F85-515D-7499-095C89F2A5B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339797" y="1024376"/>
            <a:ext cx="133218" cy="154567"/>
          </a:xfrm>
          <a:prstGeom prst="rect">
            <a:avLst/>
          </a:prstGeom>
        </p:spPr>
      </p:pic>
      <p:pic>
        <p:nvPicPr>
          <p:cNvPr id="17" name="Image 13" descr=" ">
            <a:extLst>
              <a:ext uri="{FF2B5EF4-FFF2-40B4-BE49-F238E27FC236}">
                <a16:creationId xmlns:a16="http://schemas.microsoft.com/office/drawing/2014/main" id="{84AEBDDE-1606-02F5-BA6C-2E5B369AF22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79105" y="1024375"/>
            <a:ext cx="135847" cy="149882"/>
          </a:xfrm>
          <a:prstGeom prst="rect">
            <a:avLst/>
          </a:prstGeom>
        </p:spPr>
      </p:pic>
      <p:pic>
        <p:nvPicPr>
          <p:cNvPr id="18" name="Image 14" descr=" ">
            <a:extLst>
              <a:ext uri="{FF2B5EF4-FFF2-40B4-BE49-F238E27FC236}">
                <a16:creationId xmlns:a16="http://schemas.microsoft.com/office/drawing/2014/main" id="{EB54C41B-40DF-A74F-02BD-F0A2ED79C49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07944" y="1024376"/>
            <a:ext cx="134681" cy="154567"/>
          </a:xfrm>
          <a:prstGeom prst="rect">
            <a:avLst/>
          </a:prstGeom>
        </p:spPr>
      </p:pic>
      <p:pic>
        <p:nvPicPr>
          <p:cNvPr id="19" name="Image 15" descr=" ">
            <a:extLst>
              <a:ext uri="{FF2B5EF4-FFF2-40B4-BE49-F238E27FC236}">
                <a16:creationId xmlns:a16="http://schemas.microsoft.com/office/drawing/2014/main" id="{BDE81E6A-40AE-5ABE-1658-489A51278B0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907200" y="1026723"/>
            <a:ext cx="81977" cy="147541"/>
          </a:xfrm>
          <a:prstGeom prst="rect">
            <a:avLst/>
          </a:prstGeom>
        </p:spPr>
      </p:pic>
      <p:pic>
        <p:nvPicPr>
          <p:cNvPr id="20" name="Image 16" descr=" ">
            <a:extLst>
              <a:ext uri="{FF2B5EF4-FFF2-40B4-BE49-F238E27FC236}">
                <a16:creationId xmlns:a16="http://schemas.microsoft.com/office/drawing/2014/main" id="{6A16F90B-ED44-3769-6234-853A7DAE2D7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742302" y="964956"/>
            <a:ext cx="164835" cy="209311"/>
          </a:xfrm>
          <a:prstGeom prst="rect">
            <a:avLst/>
          </a:prstGeom>
        </p:spPr>
      </p:pic>
      <p:pic>
        <p:nvPicPr>
          <p:cNvPr id="21" name="Image 17" descr=" ">
            <a:extLst>
              <a:ext uri="{FF2B5EF4-FFF2-40B4-BE49-F238E27FC236}">
                <a16:creationId xmlns:a16="http://schemas.microsoft.com/office/drawing/2014/main" id="{BA92157B-F447-EC0A-1221-F59FB2CFACB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443296" y="725128"/>
            <a:ext cx="135847" cy="149882"/>
          </a:xfrm>
          <a:prstGeom prst="rect">
            <a:avLst/>
          </a:prstGeom>
        </p:spPr>
      </p:pic>
      <p:pic>
        <p:nvPicPr>
          <p:cNvPr id="22" name="Image 18" descr=" ">
            <a:extLst>
              <a:ext uri="{FF2B5EF4-FFF2-40B4-BE49-F238E27FC236}">
                <a16:creationId xmlns:a16="http://schemas.microsoft.com/office/drawing/2014/main" id="{4AAA00E2-CF5F-0E41-8685-81DD16A42E1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260449" y="725129"/>
            <a:ext cx="150484" cy="154567"/>
          </a:xfrm>
          <a:prstGeom prst="rect">
            <a:avLst/>
          </a:prstGeom>
        </p:spPr>
      </p:pic>
      <p:pic>
        <p:nvPicPr>
          <p:cNvPr id="23" name="Image 19" descr=" ">
            <a:extLst>
              <a:ext uri="{FF2B5EF4-FFF2-40B4-BE49-F238E27FC236}">
                <a16:creationId xmlns:a16="http://schemas.microsoft.com/office/drawing/2014/main" id="{CD225584-CA28-AAD5-FB37-9FCCD4A4FD3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083756" y="725129"/>
            <a:ext cx="150484" cy="154567"/>
          </a:xfrm>
          <a:prstGeom prst="rect">
            <a:avLst/>
          </a:prstGeom>
        </p:spPr>
      </p:pic>
      <p:pic>
        <p:nvPicPr>
          <p:cNvPr id="24" name="Image 20" descr=" ">
            <a:extLst>
              <a:ext uri="{FF2B5EF4-FFF2-40B4-BE49-F238E27FC236}">
                <a16:creationId xmlns:a16="http://schemas.microsoft.com/office/drawing/2014/main" id="{FBD6145A-23ED-81E2-CF54-B5F0006B4B4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985828" y="727473"/>
            <a:ext cx="81977" cy="147541"/>
          </a:xfrm>
          <a:prstGeom prst="rect">
            <a:avLst/>
          </a:prstGeom>
        </p:spPr>
      </p:pic>
      <p:pic>
        <p:nvPicPr>
          <p:cNvPr id="25" name="Image 21" descr=" ">
            <a:extLst>
              <a:ext uri="{FF2B5EF4-FFF2-40B4-BE49-F238E27FC236}">
                <a16:creationId xmlns:a16="http://schemas.microsoft.com/office/drawing/2014/main" id="{2E3691E4-2B49-05BA-9EE2-BFF052299E0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747573" y="661014"/>
            <a:ext cx="202022" cy="218678"/>
          </a:xfrm>
          <a:prstGeom prst="rect">
            <a:avLst/>
          </a:prstGeom>
        </p:spPr>
      </p:pic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84687251-544F-8133-4591-44EF079D675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16214" y="878247"/>
            <a:ext cx="646826" cy="647120"/>
          </a:xfrm>
          <a:prstGeom prst="rect">
            <a:avLst/>
          </a:prstGeom>
        </p:spPr>
      </p:pic>
      <p:pic>
        <p:nvPicPr>
          <p:cNvPr id="27" name="Image 23" descr=" ">
            <a:extLst>
              <a:ext uri="{FF2B5EF4-FFF2-40B4-BE49-F238E27FC236}">
                <a16:creationId xmlns:a16="http://schemas.microsoft.com/office/drawing/2014/main" id="{919DE304-BA3B-B9F4-9243-333BAC4FC80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08089" y="618257"/>
            <a:ext cx="915358" cy="915250"/>
          </a:xfrm>
          <a:prstGeom prst="rect">
            <a:avLst/>
          </a:prstGeom>
        </p:spPr>
      </p:pic>
      <p:pic>
        <p:nvPicPr>
          <p:cNvPr id="28" name="Image 24" descr=" ">
            <a:extLst>
              <a:ext uri="{FF2B5EF4-FFF2-40B4-BE49-F238E27FC236}">
                <a16:creationId xmlns:a16="http://schemas.microsoft.com/office/drawing/2014/main" id="{65083DCB-68C7-CE32-30A1-8707F5440FD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08089" y="876800"/>
            <a:ext cx="656786" cy="656701"/>
          </a:xfrm>
          <a:prstGeom prst="rect">
            <a:avLst/>
          </a:prstGeom>
        </p:spPr>
      </p:pic>
      <p:pic>
        <p:nvPicPr>
          <p:cNvPr id="29" name="Image 25" descr=" ">
            <a:extLst>
              <a:ext uri="{FF2B5EF4-FFF2-40B4-BE49-F238E27FC236}">
                <a16:creationId xmlns:a16="http://schemas.microsoft.com/office/drawing/2014/main" id="{194F915F-281D-1245-1CEE-B62C3DE7FCBB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08090" y="1134954"/>
            <a:ext cx="398599" cy="398556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409963AA-FE9A-7BD6-523F-9F7E0CE65B14}"/>
              </a:ext>
            </a:extLst>
          </p:cNvPr>
          <p:cNvSpPr/>
          <p:nvPr/>
        </p:nvSpPr>
        <p:spPr>
          <a:xfrm>
            <a:off x="3800475" y="3516841"/>
            <a:ext cx="16376689" cy="56557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ts val="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0" i="0" u="none" strike="noStrike" kern="0" cap="none" spc="-88" normalizeH="0" baseline="0" noProof="0" dirty="0">
                <a:ln>
                  <a:noFill/>
                </a:ln>
                <a:solidFill>
                  <a:srgbClr val="F8F8F8">
                    <a:alpha val="100000"/>
                  </a:srgbClr>
                </a:solidFill>
                <a:effectLst/>
                <a:uLnTx/>
                <a:uFillTx/>
                <a:latin typeface="Fixel Display Medium" pitchFamily="34" charset="0"/>
                <a:ea typeface="Fixel Display Medium" pitchFamily="34" charset="-122"/>
                <a:cs typeface="Fixel Display Medium" pitchFamily="34" charset="-120"/>
              </a:rPr>
              <a:t>Результати техніко-економічного моделювання: мокра технологія виробництва клінкеру</a:t>
            </a:r>
            <a:endParaRPr kumimoji="0" lang="uk-UA" sz="8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Fixel Display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48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5CB4A-C1C1-8E9F-3F20-D6B0D2723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02274D53-4026-83D7-3366-4FC18F7E6527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74A1EAF8-4949-6072-1909-F1F7D5A4D19A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688D337C-0939-F42E-78DA-A0E4BC71CFF0}"/>
              </a:ext>
            </a:extLst>
          </p:cNvPr>
          <p:cNvSpPr/>
          <p:nvPr/>
        </p:nvSpPr>
        <p:spPr>
          <a:xfrm>
            <a:off x="2761607" y="5557576"/>
            <a:ext cx="20099407" cy="33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799"/>
              </a:lnSpc>
            </a:pPr>
            <a:r>
              <a:rPr lang="ru-RU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Зах</a:t>
            </a:r>
            <a:r>
              <a:rPr lang="uk-UA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ід 1 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– Реконструкція з переходом з мокрої на суху технологію виробництва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749997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6513C-A45E-A76E-267F-7A283B5D6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F9CF0FD3-D221-5872-67F1-DE4DFA3872ED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5ED4458C-9535-23BF-1B3D-C319C9A6B77A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CB2E83-781E-0FD2-B9EA-DAAA8E794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63" y="337453"/>
            <a:ext cx="22891534" cy="1184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81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F2AE9-BB9D-6B81-818E-43E80EF5A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A18CBEAE-3C4C-3E4D-BC18-E08C5ADDE42E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27F25635-3F1C-C489-49E0-D4148A42BDDD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92B3339F-84E0-10A3-A2FD-6050A2FD8D71}"/>
              </a:ext>
            </a:extLst>
          </p:cNvPr>
          <p:cNvSpPr/>
          <p:nvPr/>
        </p:nvSpPr>
        <p:spPr>
          <a:xfrm>
            <a:off x="2361557" y="5814751"/>
            <a:ext cx="20099407" cy="33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799"/>
              </a:lnSpc>
            </a:pPr>
            <a:r>
              <a:rPr lang="ru-RU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Зах</a:t>
            </a:r>
            <a:r>
              <a:rPr lang="uk-UA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ід 2 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– Залучення альтернативних палива в паливний баланс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4126780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98A97-7F2D-00FD-4C21-D08844FF7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C50275A1-84BF-5FC8-40AF-481149B34175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7F3672CC-A5D4-0813-3B94-F2F929D84599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B74E5-DB88-6931-A3B7-A59ED8961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21" y="117249"/>
            <a:ext cx="22083659" cy="123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40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F5345-9EB4-2A8B-D105-4A121FFF3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DF653382-2E73-77A8-C418-F54349688A7E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6E2FC9B4-4588-4C3D-765F-31A1F02572A2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0AA19A-99F0-389B-6E7C-9D1AAD63A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827382"/>
            <a:ext cx="21488400" cy="1157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90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4AD52-912E-5637-7AAC-F7BD33906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BA5DB043-5FB9-BCFF-A083-0C888C4FC4BF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EA711FB6-6AE6-F301-686A-E5E37340E873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F6F2E3-99D3-4F7C-52FD-4F028E972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10" y="502913"/>
            <a:ext cx="21147587" cy="117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21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00384-CA80-5F65-4ED9-62AD54E87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2CCB4E05-1FEC-25F5-36B0-53EACAE196B2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55D1D258-6451-08BD-13FB-445D2BFDDEFE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3CF75E-D634-75CB-341C-A0DDF5C1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1" y="251728"/>
            <a:ext cx="22584788" cy="122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1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BDBA0-8D3B-CCA9-B666-A4167DEAA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22A19190-C3EF-422D-0DF5-85FF81CD4847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412BB764-5089-48B5-4C34-7FD86757D32A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640C75-C2D2-44EF-E97E-B50A3BE6A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711" y="218666"/>
            <a:ext cx="17929225" cy="123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1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58001-0DAD-2B33-C64B-78979E8F9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0EA2ABA1-57B8-1E27-6A58-CB15A6CF3AE8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F343F085-FB33-5A1B-DF32-B66FA287C2F8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D2304997-B148-A7EF-5122-65487F0268C6}"/>
              </a:ext>
            </a:extLst>
          </p:cNvPr>
          <p:cNvSpPr/>
          <p:nvPr/>
        </p:nvSpPr>
        <p:spPr>
          <a:xfrm>
            <a:off x="2142296" y="5167493"/>
            <a:ext cx="20099407" cy="33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799"/>
              </a:lnSpc>
            </a:pPr>
            <a:r>
              <a:rPr lang="ru-RU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Зах</a:t>
            </a:r>
            <a:r>
              <a:rPr lang="uk-UA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ід </a:t>
            </a:r>
            <a:r>
              <a:rPr lang="en-US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3</a:t>
            </a:r>
            <a:r>
              <a:rPr lang="uk-UA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 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– заміна частини сировини на </a:t>
            </a:r>
            <a:r>
              <a:rPr lang="uk-UA" sz="7000" kern="0" spc="-128" dirty="0" err="1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безкарбонатну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 (на прикладі доменного шлаку)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558445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6CCBB-2047-E137-0DC7-86330A84E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4870E953-3968-5068-0BAE-785F5C74CF08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66AAA2FF-A341-4A14-0AD8-1B60380F4C10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DB4FFB-E4FA-2C63-CB4A-6DB9F9BF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322724"/>
            <a:ext cx="22359359" cy="117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45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9B3E2-9279-E500-0503-15E6B9841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9EB72A62-FD46-2D60-7A34-9977B7A2C3DD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BEA363ED-5A73-0005-C969-6C810FFF681F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738349A8-DF43-B928-5A28-4FA6F28F57AC}"/>
              </a:ext>
            </a:extLst>
          </p:cNvPr>
          <p:cNvSpPr/>
          <p:nvPr/>
        </p:nvSpPr>
        <p:spPr>
          <a:xfrm>
            <a:off x="2142296" y="4824593"/>
            <a:ext cx="20099407" cy="33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ru-RU" sz="7000" b="1" kern="0" spc="-128" dirty="0" err="1">
                <a:solidFill>
                  <a:srgbClr val="0C453E"/>
                </a:solidFill>
                <a:latin typeface="Fixel Display Medium" pitchFamily="34" charset="0"/>
              </a:rPr>
              <a:t>Питома</a:t>
            </a:r>
            <a:r>
              <a:rPr lang="ru-RU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 </a:t>
            </a:r>
            <a:r>
              <a:rPr lang="ru-RU" sz="7000" b="1" kern="0" spc="-128" dirty="0" err="1">
                <a:solidFill>
                  <a:srgbClr val="0C453E"/>
                </a:solidFill>
                <a:latin typeface="Fixel Display Medium" pitchFamily="34" charset="0"/>
              </a:rPr>
              <a:t>вартість</a:t>
            </a:r>
            <a:r>
              <a:rPr lang="ru-RU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 </a:t>
            </a:r>
            <a:r>
              <a:rPr lang="ru-RU" sz="7000" b="1" kern="0" spc="-128" dirty="0" err="1">
                <a:solidFill>
                  <a:srgbClr val="0C453E"/>
                </a:solidFill>
                <a:latin typeface="Fixel Display Medium" pitchFamily="34" charset="0"/>
              </a:rPr>
              <a:t>скорочення</a:t>
            </a:r>
            <a:r>
              <a:rPr lang="ru-RU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 </a:t>
            </a:r>
            <a:r>
              <a:rPr lang="ru-RU" sz="7000" b="1" kern="0" spc="-128" dirty="0" err="1">
                <a:solidFill>
                  <a:srgbClr val="0C453E"/>
                </a:solidFill>
                <a:latin typeface="Fixel Display Medium" pitchFamily="34" charset="0"/>
              </a:rPr>
              <a:t>викидів</a:t>
            </a:r>
            <a:r>
              <a:rPr lang="ru-RU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 </a:t>
            </a:r>
            <a:r>
              <a:rPr lang="uk-UA" sz="7000" kern="0" spc="-128" dirty="0">
                <a:solidFill>
                  <a:srgbClr val="161616">
                    <a:alpha val="100000"/>
                  </a:srgbClr>
                </a:solidFill>
                <a:latin typeface="Fixel Display Medium" pitchFamily="34" charset="0"/>
              </a:rPr>
              <a:t>– </a:t>
            </a:r>
            <a:r>
              <a:rPr lang="en-US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Marginal abatement cost</a:t>
            </a:r>
            <a:endParaRPr lang="en-US" sz="7000" dirty="0"/>
          </a:p>
          <a:p>
            <a:pPr algn="ctr">
              <a:lnSpc>
                <a:spcPct val="150000"/>
              </a:lnSpc>
            </a:pP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421512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58C71-9592-E010-4924-BCDC6D7BC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87B0D3F5-2DCA-867C-8B95-78D7360BEE3C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60AACB19-FF1E-ADB3-F77A-CDF9E3079C6B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1B005F-8440-09F5-1343-B1589B8C6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1144101"/>
            <a:ext cx="23215724" cy="11162548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11C45136-A571-13FA-FC48-82A5789AFC0A}"/>
              </a:ext>
            </a:extLst>
          </p:cNvPr>
          <p:cNvSpPr/>
          <p:nvPr/>
        </p:nvSpPr>
        <p:spPr>
          <a:xfrm>
            <a:off x="2142296" y="712001"/>
            <a:ext cx="20099407" cy="338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799"/>
              </a:lnSpc>
            </a:pPr>
            <a:r>
              <a:rPr lang="en-US" sz="7000" b="1" kern="0" spc="-128" dirty="0">
                <a:solidFill>
                  <a:srgbClr val="0C453E"/>
                </a:solidFill>
                <a:latin typeface="Fixel Display Medium" pitchFamily="34" charset="0"/>
              </a:rPr>
              <a:t>Marginal abatement cost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249583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F3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4F7EE5-4E89-ACB7-0E39-3CE619EF1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4B295C77-3211-F0AE-292C-1D032B9B2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4573" y="1323644"/>
            <a:ext cx="150484" cy="154567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1678BBEC-CCA2-5C59-4D3C-E6BE3ADBF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8755" y="1323644"/>
            <a:ext cx="138192" cy="154567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91B3E452-4113-F7CA-617E-03E0CF6CEB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4454" y="1258064"/>
            <a:ext cx="36591" cy="215457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420A6D51-C175-3F40-0D67-1D123C1828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4818" y="1262758"/>
            <a:ext cx="96329" cy="210775"/>
          </a:xfrm>
          <a:prstGeom prst="rect">
            <a:avLst/>
          </a:prstGeom>
        </p:spPr>
      </p:pic>
      <p:pic>
        <p:nvPicPr>
          <p:cNvPr id="9" name="Image 5" descr=" ">
            <a:extLst>
              <a:ext uri="{FF2B5EF4-FFF2-40B4-BE49-F238E27FC236}">
                <a16:creationId xmlns:a16="http://schemas.microsoft.com/office/drawing/2014/main" id="{D7348507-2D47-555A-E86D-C7734A775C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91881" y="1262758"/>
            <a:ext cx="96329" cy="210775"/>
          </a:xfrm>
          <a:prstGeom prst="rect">
            <a:avLst/>
          </a:prstGeom>
        </p:spPr>
      </p:pic>
      <p:pic>
        <p:nvPicPr>
          <p:cNvPr id="10" name="Image 6" descr=" ">
            <a:extLst>
              <a:ext uri="{FF2B5EF4-FFF2-40B4-BE49-F238E27FC236}">
                <a16:creationId xmlns:a16="http://schemas.microsoft.com/office/drawing/2014/main" id="{B0BC1A55-EB57-3975-32AA-FE9EB56E38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47573" y="1259529"/>
            <a:ext cx="219586" cy="218678"/>
          </a:xfrm>
          <a:prstGeom prst="rect">
            <a:avLst/>
          </a:prstGeom>
        </p:spPr>
      </p:pic>
      <p:pic>
        <p:nvPicPr>
          <p:cNvPr id="11" name="Image 7" descr=" ">
            <a:extLst>
              <a:ext uri="{FF2B5EF4-FFF2-40B4-BE49-F238E27FC236}">
                <a16:creationId xmlns:a16="http://schemas.microsoft.com/office/drawing/2014/main" id="{2356F890-0E9D-4567-C886-11E95BAC43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35631" y="1024375"/>
            <a:ext cx="135847" cy="149882"/>
          </a:xfrm>
          <a:prstGeom prst="rect">
            <a:avLst/>
          </a:prstGeom>
        </p:spPr>
      </p:pic>
      <p:pic>
        <p:nvPicPr>
          <p:cNvPr id="12" name="Image 8" descr=" ">
            <a:extLst>
              <a:ext uri="{FF2B5EF4-FFF2-40B4-BE49-F238E27FC236}">
                <a16:creationId xmlns:a16="http://schemas.microsoft.com/office/drawing/2014/main" id="{E91B5530-77E2-E4D4-90E1-C974C73527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47649" y="1024376"/>
            <a:ext cx="155756" cy="154567"/>
          </a:xfrm>
          <a:prstGeom prst="rect">
            <a:avLst/>
          </a:prstGeom>
        </p:spPr>
      </p:pic>
      <p:pic>
        <p:nvPicPr>
          <p:cNvPr id="13" name="Image 9" descr=" ">
            <a:extLst>
              <a:ext uri="{FF2B5EF4-FFF2-40B4-BE49-F238E27FC236}">
                <a16:creationId xmlns:a16="http://schemas.microsoft.com/office/drawing/2014/main" id="{5A357A4B-1423-F401-295B-2FC48C8D93F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83349" y="958817"/>
            <a:ext cx="36591" cy="215457"/>
          </a:xfrm>
          <a:prstGeom prst="rect">
            <a:avLst/>
          </a:prstGeom>
        </p:spPr>
      </p:pic>
      <p:pic>
        <p:nvPicPr>
          <p:cNvPr id="14" name="Image 10" descr=" ">
            <a:extLst>
              <a:ext uri="{FF2B5EF4-FFF2-40B4-BE49-F238E27FC236}">
                <a16:creationId xmlns:a16="http://schemas.microsoft.com/office/drawing/2014/main" id="{C97F5D23-1CCD-2A13-97F1-F1DC7CD23B3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60276" y="988085"/>
            <a:ext cx="98078" cy="186184"/>
          </a:xfrm>
          <a:prstGeom prst="rect">
            <a:avLst/>
          </a:prstGeom>
        </p:spPr>
      </p:pic>
      <p:pic>
        <p:nvPicPr>
          <p:cNvPr id="15" name="Image 11" descr=" ">
            <a:extLst>
              <a:ext uri="{FF2B5EF4-FFF2-40B4-BE49-F238E27FC236}">
                <a16:creationId xmlns:a16="http://schemas.microsoft.com/office/drawing/2014/main" id="{57B14758-7ADB-72A2-3DFE-882FB463F85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00081" y="958817"/>
            <a:ext cx="36591" cy="215457"/>
          </a:xfrm>
          <a:prstGeom prst="rect">
            <a:avLst/>
          </a:prstGeom>
        </p:spPr>
      </p:pic>
      <p:pic>
        <p:nvPicPr>
          <p:cNvPr id="16" name="Image 12" descr=" ">
            <a:extLst>
              <a:ext uri="{FF2B5EF4-FFF2-40B4-BE49-F238E27FC236}">
                <a16:creationId xmlns:a16="http://schemas.microsoft.com/office/drawing/2014/main" id="{95E36F27-7BA3-06EA-155E-E2EB1BCF821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339797" y="1024376"/>
            <a:ext cx="133218" cy="154567"/>
          </a:xfrm>
          <a:prstGeom prst="rect">
            <a:avLst/>
          </a:prstGeom>
        </p:spPr>
      </p:pic>
      <p:pic>
        <p:nvPicPr>
          <p:cNvPr id="17" name="Image 13" descr=" ">
            <a:extLst>
              <a:ext uri="{FF2B5EF4-FFF2-40B4-BE49-F238E27FC236}">
                <a16:creationId xmlns:a16="http://schemas.microsoft.com/office/drawing/2014/main" id="{0AE6BA94-EAE4-2F94-D8B4-73F85BE92CF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79105" y="1024375"/>
            <a:ext cx="135847" cy="149882"/>
          </a:xfrm>
          <a:prstGeom prst="rect">
            <a:avLst/>
          </a:prstGeom>
        </p:spPr>
      </p:pic>
      <p:pic>
        <p:nvPicPr>
          <p:cNvPr id="18" name="Image 14" descr=" ">
            <a:extLst>
              <a:ext uri="{FF2B5EF4-FFF2-40B4-BE49-F238E27FC236}">
                <a16:creationId xmlns:a16="http://schemas.microsoft.com/office/drawing/2014/main" id="{5EF723D4-3454-F172-8857-10F3935FD9E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07944" y="1024376"/>
            <a:ext cx="134681" cy="154567"/>
          </a:xfrm>
          <a:prstGeom prst="rect">
            <a:avLst/>
          </a:prstGeom>
        </p:spPr>
      </p:pic>
      <p:pic>
        <p:nvPicPr>
          <p:cNvPr id="19" name="Image 15" descr=" ">
            <a:extLst>
              <a:ext uri="{FF2B5EF4-FFF2-40B4-BE49-F238E27FC236}">
                <a16:creationId xmlns:a16="http://schemas.microsoft.com/office/drawing/2014/main" id="{4CABABE0-94AB-A01D-F18E-ADFE2432F0C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907200" y="1026723"/>
            <a:ext cx="81977" cy="147541"/>
          </a:xfrm>
          <a:prstGeom prst="rect">
            <a:avLst/>
          </a:prstGeom>
        </p:spPr>
      </p:pic>
      <p:pic>
        <p:nvPicPr>
          <p:cNvPr id="20" name="Image 16" descr=" ">
            <a:extLst>
              <a:ext uri="{FF2B5EF4-FFF2-40B4-BE49-F238E27FC236}">
                <a16:creationId xmlns:a16="http://schemas.microsoft.com/office/drawing/2014/main" id="{D0216577-5E69-B0CB-F77A-42AF377F673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742302" y="964956"/>
            <a:ext cx="164835" cy="209311"/>
          </a:xfrm>
          <a:prstGeom prst="rect">
            <a:avLst/>
          </a:prstGeom>
        </p:spPr>
      </p:pic>
      <p:pic>
        <p:nvPicPr>
          <p:cNvPr id="21" name="Image 17" descr=" ">
            <a:extLst>
              <a:ext uri="{FF2B5EF4-FFF2-40B4-BE49-F238E27FC236}">
                <a16:creationId xmlns:a16="http://schemas.microsoft.com/office/drawing/2014/main" id="{AB636D58-20F0-80CE-EF18-60C8AC3F10F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443296" y="725128"/>
            <a:ext cx="135847" cy="149882"/>
          </a:xfrm>
          <a:prstGeom prst="rect">
            <a:avLst/>
          </a:prstGeom>
        </p:spPr>
      </p:pic>
      <p:pic>
        <p:nvPicPr>
          <p:cNvPr id="22" name="Image 18" descr=" ">
            <a:extLst>
              <a:ext uri="{FF2B5EF4-FFF2-40B4-BE49-F238E27FC236}">
                <a16:creationId xmlns:a16="http://schemas.microsoft.com/office/drawing/2014/main" id="{1B3B31EC-DBCB-9548-7742-8B526BF989A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260449" y="725129"/>
            <a:ext cx="150484" cy="154567"/>
          </a:xfrm>
          <a:prstGeom prst="rect">
            <a:avLst/>
          </a:prstGeom>
        </p:spPr>
      </p:pic>
      <p:pic>
        <p:nvPicPr>
          <p:cNvPr id="23" name="Image 19" descr=" ">
            <a:extLst>
              <a:ext uri="{FF2B5EF4-FFF2-40B4-BE49-F238E27FC236}">
                <a16:creationId xmlns:a16="http://schemas.microsoft.com/office/drawing/2014/main" id="{1152A3E4-9361-5D26-E285-4F43E427A30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083756" y="725129"/>
            <a:ext cx="150484" cy="154567"/>
          </a:xfrm>
          <a:prstGeom prst="rect">
            <a:avLst/>
          </a:prstGeom>
        </p:spPr>
      </p:pic>
      <p:pic>
        <p:nvPicPr>
          <p:cNvPr id="24" name="Image 20" descr=" ">
            <a:extLst>
              <a:ext uri="{FF2B5EF4-FFF2-40B4-BE49-F238E27FC236}">
                <a16:creationId xmlns:a16="http://schemas.microsoft.com/office/drawing/2014/main" id="{390AF2D3-3410-0D64-4301-642A984FE12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985828" y="727473"/>
            <a:ext cx="81977" cy="147541"/>
          </a:xfrm>
          <a:prstGeom prst="rect">
            <a:avLst/>
          </a:prstGeom>
        </p:spPr>
      </p:pic>
      <p:pic>
        <p:nvPicPr>
          <p:cNvPr id="25" name="Image 21" descr=" ">
            <a:extLst>
              <a:ext uri="{FF2B5EF4-FFF2-40B4-BE49-F238E27FC236}">
                <a16:creationId xmlns:a16="http://schemas.microsoft.com/office/drawing/2014/main" id="{47C8735B-921B-B6D2-9AAC-7C4D4483D81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747573" y="661014"/>
            <a:ext cx="202022" cy="218678"/>
          </a:xfrm>
          <a:prstGeom prst="rect">
            <a:avLst/>
          </a:prstGeom>
        </p:spPr>
      </p:pic>
      <p:pic>
        <p:nvPicPr>
          <p:cNvPr id="26" name="Image 22" descr=" ">
            <a:extLst>
              <a:ext uri="{FF2B5EF4-FFF2-40B4-BE49-F238E27FC236}">
                <a16:creationId xmlns:a16="http://schemas.microsoft.com/office/drawing/2014/main" id="{1EE41F44-8C93-99F1-6DDB-02E953FCA3F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16214" y="878247"/>
            <a:ext cx="646826" cy="647120"/>
          </a:xfrm>
          <a:prstGeom prst="rect">
            <a:avLst/>
          </a:prstGeom>
        </p:spPr>
      </p:pic>
      <p:pic>
        <p:nvPicPr>
          <p:cNvPr id="27" name="Image 23" descr=" ">
            <a:extLst>
              <a:ext uri="{FF2B5EF4-FFF2-40B4-BE49-F238E27FC236}">
                <a16:creationId xmlns:a16="http://schemas.microsoft.com/office/drawing/2014/main" id="{CCF1FA55-D028-40D0-C7CD-CAD7BD356C5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08089" y="618257"/>
            <a:ext cx="915358" cy="915250"/>
          </a:xfrm>
          <a:prstGeom prst="rect">
            <a:avLst/>
          </a:prstGeom>
        </p:spPr>
      </p:pic>
      <p:pic>
        <p:nvPicPr>
          <p:cNvPr id="28" name="Image 24" descr=" ">
            <a:extLst>
              <a:ext uri="{FF2B5EF4-FFF2-40B4-BE49-F238E27FC236}">
                <a16:creationId xmlns:a16="http://schemas.microsoft.com/office/drawing/2014/main" id="{B9D09310-5E74-E1E7-CCD4-D2653D8C5BF7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08089" y="876800"/>
            <a:ext cx="656786" cy="656701"/>
          </a:xfrm>
          <a:prstGeom prst="rect">
            <a:avLst/>
          </a:prstGeom>
        </p:spPr>
      </p:pic>
      <p:pic>
        <p:nvPicPr>
          <p:cNvPr id="29" name="Image 25" descr=" ">
            <a:extLst>
              <a:ext uri="{FF2B5EF4-FFF2-40B4-BE49-F238E27FC236}">
                <a16:creationId xmlns:a16="http://schemas.microsoft.com/office/drawing/2014/main" id="{645A1603-EFB9-549C-A262-1089774310F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608090" y="1134954"/>
            <a:ext cx="398599" cy="398556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9BFFB76E-5B5D-8545-3BCD-3C3DD10D5CB9}"/>
              </a:ext>
            </a:extLst>
          </p:cNvPr>
          <p:cNvSpPr/>
          <p:nvPr/>
        </p:nvSpPr>
        <p:spPr>
          <a:xfrm>
            <a:off x="3800475" y="1564201"/>
            <a:ext cx="16376689" cy="565573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ts val="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0" i="0" u="none" strike="noStrike" kern="0" cap="none" spc="-88" normalizeH="0" baseline="0" noProof="0" dirty="0">
                <a:ln>
                  <a:noFill/>
                </a:ln>
                <a:solidFill>
                  <a:srgbClr val="F8F8F8">
                    <a:alpha val="100000"/>
                  </a:srgbClr>
                </a:solidFill>
                <a:effectLst/>
                <a:uLnTx/>
                <a:uFillTx/>
                <a:latin typeface="Fixel Display Medium" pitchFamily="34" charset="0"/>
                <a:ea typeface="Fixel Display Medium" pitchFamily="34" charset="-122"/>
                <a:cs typeface="Fixel Display Medium" pitchFamily="34" charset="-120"/>
              </a:rPr>
              <a:t>Дякую за увагу!</a:t>
            </a:r>
            <a:endParaRPr kumimoji="0" lang="uk-UA" sz="8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Fixel Display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4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EA21F-5B46-993E-7DDA-9D1560198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C492C30D-6BDE-CB96-FB62-A4D49017886E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4AE2A24A-E704-FBA5-E0A6-3AD4232DFC20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8B3562-71E8-19CA-4B38-73CE3D849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89" y="1144102"/>
            <a:ext cx="23006822" cy="109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7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38896-B101-985F-3AD1-B6289B2BD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1D268685-7B89-4AA8-1544-D99B7854B0D7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F81178D7-844B-1EE8-1F32-63F9325AB172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07C272-615C-A46B-1946-B26E05DB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3" y="1144101"/>
            <a:ext cx="23609054" cy="100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3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F93C-9B01-59C1-9357-49971528D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EFD001FA-92AF-8185-8E7E-43521C15C7CD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3F981501-4968-DCFD-5517-ABD550942793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88582F-439B-179A-62C9-D22C9430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2063179"/>
            <a:ext cx="22852789" cy="8292408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233F6855-864B-6CDD-8841-5C5F9DC2F59C}"/>
              </a:ext>
            </a:extLst>
          </p:cNvPr>
          <p:cNvSpPr/>
          <p:nvPr/>
        </p:nvSpPr>
        <p:spPr>
          <a:xfrm>
            <a:off x="609598" y="453522"/>
            <a:ext cx="23535731" cy="1177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6799"/>
              </a:lnSpc>
            </a:pPr>
            <a:r>
              <a:rPr lang="ru-RU" sz="6000" kern="0" spc="-128" dirty="0" err="1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Види</a:t>
            </a:r>
            <a:r>
              <a:rPr lang="ru-RU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 палив, </a:t>
            </a:r>
            <a:r>
              <a:rPr lang="ru-RU" sz="6000" kern="0" spc="-128" dirty="0" err="1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які</a:t>
            </a:r>
            <a:r>
              <a:rPr lang="ru-RU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 </a:t>
            </a:r>
            <a:r>
              <a:rPr lang="ru-RU" sz="6000" kern="0" spc="-128" dirty="0" err="1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розглядались</a:t>
            </a:r>
            <a:r>
              <a:rPr lang="ru-RU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 в </a:t>
            </a:r>
            <a:r>
              <a:rPr lang="ru-RU" sz="6000" kern="0" spc="-128" dirty="0" err="1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техніко-економічному</a:t>
            </a:r>
            <a:r>
              <a:rPr lang="ru-RU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 </a:t>
            </a:r>
            <a:r>
              <a:rPr lang="ru-RU" sz="6000" kern="0" spc="-128" dirty="0" err="1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аналізі</a:t>
            </a:r>
            <a:endParaRPr lang="ru-RU" sz="6000" kern="0" spc="-128" dirty="0">
              <a:solidFill>
                <a:srgbClr val="161616">
                  <a:alpha val="100000"/>
                </a:srgbClr>
              </a:solidFill>
              <a:ea typeface="Fixel Display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41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98A54-6FB1-3AF8-460E-691C14839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C3A8A62B-5222-65A1-0E2B-B49B580DB413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EDF38988-D718-AA1F-B3C3-F762AB31D703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34B55A06-5F7F-31CA-8ED8-684BBF64151B}"/>
              </a:ext>
            </a:extLst>
          </p:cNvPr>
          <p:cNvSpPr/>
          <p:nvPr/>
        </p:nvSpPr>
        <p:spPr>
          <a:xfrm>
            <a:off x="609598" y="453522"/>
            <a:ext cx="23535731" cy="1177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6799"/>
              </a:lnSpc>
            </a:pPr>
            <a:r>
              <a:rPr lang="ru-RU" sz="6000" kern="0" spc="-128" dirty="0" err="1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Види</a:t>
            </a:r>
            <a:r>
              <a:rPr lang="ru-RU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 палив, </a:t>
            </a:r>
            <a:r>
              <a:rPr lang="ru-RU" sz="6000" kern="0" spc="-128" dirty="0" err="1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які</a:t>
            </a:r>
            <a:r>
              <a:rPr lang="ru-RU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 </a:t>
            </a:r>
            <a:r>
              <a:rPr lang="ru-RU" sz="6000" kern="0" spc="-128" dirty="0" err="1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розглядались</a:t>
            </a:r>
            <a:r>
              <a:rPr lang="ru-RU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 в </a:t>
            </a:r>
            <a:r>
              <a:rPr lang="ru-RU" sz="6000" kern="0" spc="-128" dirty="0" err="1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техніко-економічному</a:t>
            </a:r>
            <a:r>
              <a:rPr lang="ru-RU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 </a:t>
            </a:r>
            <a:r>
              <a:rPr lang="ru-RU" sz="6000" kern="0" spc="-128" dirty="0" err="1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аналізі</a:t>
            </a:r>
            <a:endParaRPr lang="ru-RU" sz="6000" kern="0" spc="-128" dirty="0">
              <a:solidFill>
                <a:srgbClr val="161616">
                  <a:alpha val="100000"/>
                </a:srgbClr>
              </a:solidFill>
              <a:ea typeface="Fixel Display Medium" pitchFamily="34" charset="-12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0B8B87-62CB-8C7C-A994-68F91C777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58" y="1516010"/>
            <a:ext cx="14699317" cy="106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0E1A6-B7E8-DE3E-51D3-C1414CFA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>
            <a:extLst>
              <a:ext uri="{FF2B5EF4-FFF2-40B4-BE49-F238E27FC236}">
                <a16:creationId xmlns:a16="http://schemas.microsoft.com/office/drawing/2014/main" id="{CA9C09A6-2F4B-0025-2202-FE3D391132AC}"/>
              </a:ext>
            </a:extLst>
          </p:cNvPr>
          <p:cNvSpPr/>
          <p:nvPr/>
        </p:nvSpPr>
        <p:spPr>
          <a:xfrm>
            <a:off x="494670" y="12526186"/>
            <a:ext cx="22911309" cy="45713"/>
          </a:xfrm>
          <a:prstGeom prst="rect">
            <a:avLst/>
          </a:prstGeom>
          <a:solidFill>
            <a:srgbClr val="8CE2AE">
              <a:alpha val="10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7">
            <a:extLst>
              <a:ext uri="{FF2B5EF4-FFF2-40B4-BE49-F238E27FC236}">
                <a16:creationId xmlns:a16="http://schemas.microsoft.com/office/drawing/2014/main" id="{87AE622D-B9A9-1EA0-5CD6-972E797177F4}"/>
              </a:ext>
            </a:extLst>
          </p:cNvPr>
          <p:cNvSpPr/>
          <p:nvPr/>
        </p:nvSpPr>
        <p:spPr>
          <a:xfrm>
            <a:off x="615950" y="13003999"/>
            <a:ext cx="4291314" cy="46027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>
              <a:lnSpc>
                <a:spcPts val="2400"/>
              </a:lnSpc>
            </a:pPr>
            <a:r>
              <a:rPr lang="uk-UA" dirty="0">
                <a:solidFill>
                  <a:srgbClr val="5D5D5D">
                    <a:alpha val="100000"/>
                  </a:srgbClr>
                </a:solidFill>
                <a:latin typeface="Fixel Display Semi Bold" pitchFamily="34" charset="0"/>
                <a:ea typeface="Fixel Display Semi Bold" pitchFamily="34" charset="-122"/>
                <a:cs typeface="Fixel Display Semi Bold" pitchFamily="34" charset="-120"/>
              </a:rPr>
              <a:t>Офіс зеленого переходу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9033D0-BC74-456E-B296-8CF36B2B5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2106108"/>
            <a:ext cx="22790029" cy="9830033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44572C9F-36E3-5C88-C698-BADBC3B63599}"/>
              </a:ext>
            </a:extLst>
          </p:cNvPr>
          <p:cNvSpPr/>
          <p:nvPr/>
        </p:nvSpPr>
        <p:spPr>
          <a:xfrm>
            <a:off x="609598" y="453522"/>
            <a:ext cx="23535731" cy="1177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799"/>
              </a:lnSpc>
            </a:pPr>
            <a:r>
              <a:rPr lang="uk-UA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Питомі викиди СО</a:t>
            </a:r>
            <a:r>
              <a:rPr lang="uk-UA" sz="6000" kern="0" spc="-128" baseline="-25000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2</a:t>
            </a:r>
            <a:r>
              <a:rPr lang="uk-UA" sz="6000" kern="0" spc="-128" dirty="0">
                <a:solidFill>
                  <a:srgbClr val="161616">
                    <a:alpha val="100000"/>
                  </a:srgbClr>
                </a:solidFill>
                <a:ea typeface="Fixel Display Medium" pitchFamily="34" charset="-122"/>
              </a:rPr>
              <a:t>: потенціал різних палив</a:t>
            </a:r>
            <a:endParaRPr lang="en-US" sz="6000" kern="0" spc="-128" dirty="0">
              <a:solidFill>
                <a:srgbClr val="161616">
                  <a:alpha val="100000"/>
                </a:srgbClr>
              </a:solidFill>
              <a:latin typeface="Fixel Display Medium" pitchFamily="34" charset="0"/>
              <a:ea typeface="Fixel Display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873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olor palette">
      <a:dk1>
        <a:srgbClr val="181818"/>
      </a:dk1>
      <a:lt1>
        <a:srgbClr val="F8F8F8"/>
      </a:lt1>
      <a:dk2>
        <a:srgbClr val="043F38"/>
      </a:dk2>
      <a:lt2>
        <a:srgbClr val="D9FFE8"/>
      </a:lt2>
      <a:accent1>
        <a:srgbClr val="4CDC85"/>
      </a:accent1>
      <a:accent2>
        <a:srgbClr val="8CE1FC"/>
      </a:accent2>
      <a:accent3>
        <a:srgbClr val="FAE141"/>
      </a:accent3>
      <a:accent4>
        <a:srgbClr val="043559"/>
      </a:accent4>
      <a:accent5>
        <a:srgbClr val="084B44"/>
      </a:accent5>
      <a:accent6>
        <a:srgbClr val="E0F4F8"/>
      </a:accent6>
      <a:hlink>
        <a:srgbClr val="5CE991"/>
      </a:hlink>
      <a:folHlink>
        <a:srgbClr val="5CE991"/>
      </a:folHlink>
    </a:clrScheme>
    <a:fontScheme name="Fixel">
      <a:majorFont>
        <a:latin typeface="Fixel Display Medium"/>
        <a:ea typeface=""/>
        <a:cs typeface=""/>
      </a:majorFont>
      <a:minorFont>
        <a:latin typeface="Fixel Displa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Color palette">
      <a:dk1>
        <a:srgbClr val="181818"/>
      </a:dk1>
      <a:lt1>
        <a:srgbClr val="F8F8F8"/>
      </a:lt1>
      <a:dk2>
        <a:srgbClr val="043F38"/>
      </a:dk2>
      <a:lt2>
        <a:srgbClr val="D9FFE8"/>
      </a:lt2>
      <a:accent1>
        <a:srgbClr val="4CDC85"/>
      </a:accent1>
      <a:accent2>
        <a:srgbClr val="8CE1FC"/>
      </a:accent2>
      <a:accent3>
        <a:srgbClr val="FAE141"/>
      </a:accent3>
      <a:accent4>
        <a:srgbClr val="043559"/>
      </a:accent4>
      <a:accent5>
        <a:srgbClr val="084B44"/>
      </a:accent5>
      <a:accent6>
        <a:srgbClr val="E0F4F8"/>
      </a:accent6>
      <a:hlink>
        <a:srgbClr val="5CE991"/>
      </a:hlink>
      <a:folHlink>
        <a:srgbClr val="5CE991"/>
      </a:folHlink>
    </a:clrScheme>
    <a:fontScheme name="Fixel">
      <a:majorFont>
        <a:latin typeface="Fixel Display Medium"/>
        <a:ea typeface=""/>
        <a:cs typeface=""/>
      </a:majorFont>
      <a:minorFont>
        <a:latin typeface="Fixel Displa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449</Words>
  <Application>Microsoft Office PowerPoint</Application>
  <PresentationFormat>Довільний</PresentationFormat>
  <Paragraphs>89</Paragraphs>
  <Slides>44</Slides>
  <Notes>43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44</vt:i4>
      </vt:variant>
    </vt:vector>
  </HeadingPairs>
  <TitlesOfParts>
    <vt:vector size="53" baseType="lpstr">
      <vt:lpstr>Aptos</vt:lpstr>
      <vt:lpstr>Arial</vt:lpstr>
      <vt:lpstr>Fixel Display Light</vt:lpstr>
      <vt:lpstr>Fixel Display Medium</vt:lpstr>
      <vt:lpstr>Fixel Display Regular</vt:lpstr>
      <vt:lpstr>Fixel Display Semi Bold</vt:lpstr>
      <vt:lpstr>Play</vt:lpstr>
      <vt:lpstr>Custom Design</vt:lpstr>
      <vt:lpstr>1_Custom Design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ВЯЧЕСЛАВ ПАНОВ</cp:lastModifiedBy>
  <cp:revision>108</cp:revision>
  <dcterms:created xsi:type="dcterms:W3CDTF">2024-07-02T10:59:19Z</dcterms:created>
  <dcterms:modified xsi:type="dcterms:W3CDTF">2025-07-18T11:26:58Z</dcterms:modified>
</cp:coreProperties>
</file>