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1"/>
  </p:notesMasterIdLst>
  <p:sldIdLst>
    <p:sldId id="256" r:id="rId2"/>
    <p:sldId id="258" r:id="rId3"/>
    <p:sldId id="283" r:id="rId4"/>
    <p:sldId id="259" r:id="rId5"/>
    <p:sldId id="286" r:id="rId6"/>
    <p:sldId id="287" r:id="rId7"/>
    <p:sldId id="289" r:id="rId8"/>
    <p:sldId id="291" r:id="rId9"/>
    <p:sldId id="275" r:id="rId10"/>
  </p:sldIdLst>
  <p:sldSz cx="24384000"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F38"/>
    <a:srgbClr val="FFFFFF"/>
    <a:srgbClr val="0C453E"/>
    <a:srgbClr val="376D56"/>
    <a:srgbClr val="4CDC85"/>
    <a:srgbClr val="5D5D5D"/>
    <a:srgbClr val="8CE1FC"/>
    <a:srgbClr val="D9FFE8"/>
    <a:srgbClr val="BCF6D2"/>
    <a:srgbClr val="FAE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5" autoAdjust="0"/>
    <p:restoredTop sz="90847" autoAdjust="0"/>
  </p:normalViewPr>
  <p:slideViewPr>
    <p:cSldViewPr snapToGrid="0" snapToObjects="1">
      <p:cViewPr varScale="1">
        <p:scale>
          <a:sx n="42" d="100"/>
          <a:sy n="42" d="100"/>
        </p:scale>
        <p:origin x="9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05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DA4B-16E2-EA2E-74CC-B588BAB45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DEE75-BF7D-0F64-24EA-E9508BE90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4853F-7C3C-0005-F09A-B28BD6E94DCA}"/>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6F5D472-0733-FF73-0230-92B46B849A68}"/>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9856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B6B9-B12B-8975-92CA-1497BB346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A8612-F399-D75D-D7B6-4FF97277D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B31F3-D54C-6A50-2A67-EC0B0A6ABDB3}"/>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46E19F8-EF73-0CFB-C043-DD704FA2CD6C}"/>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27617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FBFDA-4D42-5635-8941-FC6EB64FE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90FE4-5F1F-BC50-27FF-2608F620B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1CFD2-A6C7-F71B-CDF4-CFEA99DB44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765DCB-B52E-D241-0052-4AFA94445CC5}"/>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76743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92CF-CA51-796E-7F64-627E7F050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829B6-0922-B820-2055-76ACD73EE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B284F-EA45-3CA5-0F48-7F1B65593567}"/>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BF8396F-E607-7508-AA72-589ACC0073DB}"/>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67059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B032C-072A-D103-4FCD-CAC918CD0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3946B-A068-6FF7-3C4E-91121F9A8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1A4C6-670E-5342-8DDA-CC2C766976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D38C13-709C-DD35-7E52-35F8BE8B40A2}"/>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63071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23FD-87A8-7F64-CC95-B086A3222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69520-9C4A-23AE-3698-20B72311D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36BDE-BEFF-8740-EBB1-777BEFE9B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C46D6C-CF4E-924E-69BB-8207848B4F30}"/>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147203253"/>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svg"/><Relationship Id="rId21" Type="http://schemas.openxmlformats.org/officeDocument/2006/relationships/image" Target="../media/image20.sv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svg"/><Relationship Id="rId50"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sv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svg"/><Relationship Id="rId40" Type="http://schemas.openxmlformats.org/officeDocument/2006/relationships/image" Target="../media/image39.png"/><Relationship Id="rId45" Type="http://schemas.openxmlformats.org/officeDocument/2006/relationships/image" Target="../media/image44.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 Id="rId43" Type="http://schemas.openxmlformats.org/officeDocument/2006/relationships/image" Target="../media/image42.svg"/><Relationship Id="rId48" Type="http://schemas.openxmlformats.org/officeDocument/2006/relationships/image" Target="../media/image47.png"/><Relationship Id="rId8" Type="http://schemas.openxmlformats.org/officeDocument/2006/relationships/image" Target="../media/image7.png"/><Relationship Id="rId51" Type="http://schemas.openxmlformats.org/officeDocument/2006/relationships/image" Target="../media/image50.sv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svg"/><Relationship Id="rId1" Type="http://schemas.openxmlformats.org/officeDocument/2006/relationships/slideMaster" Target="../slideMasters/slideMaster1.xml"/><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svg"/><Relationship Id="rId42" Type="http://schemas.openxmlformats.org/officeDocument/2006/relationships/image" Target="../media/image40.svg"/><Relationship Id="rId47" Type="http://schemas.openxmlformats.org/officeDocument/2006/relationships/image" Target="../media/image45.png"/><Relationship Id="rId50" Type="http://schemas.openxmlformats.org/officeDocument/2006/relationships/image" Target="../media/image48.svg"/><Relationship Id="rId7" Type="http://schemas.openxmlformats.org/officeDocument/2006/relationships/image" Target="../media/image5.png"/><Relationship Id="rId2" Type="http://schemas.openxmlformats.org/officeDocument/2006/relationships/image" Target="../media/image64.png"/><Relationship Id="rId16" Type="http://schemas.openxmlformats.org/officeDocument/2006/relationships/image" Target="../media/image14.sv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37" Type="http://schemas.openxmlformats.org/officeDocument/2006/relationships/image" Target="../media/image35.png"/><Relationship Id="rId40" Type="http://schemas.openxmlformats.org/officeDocument/2006/relationships/image" Target="../media/image38.sv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svg"/><Relationship Id="rId49" Type="http://schemas.openxmlformats.org/officeDocument/2006/relationships/image" Target="../media/image47.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svg"/><Relationship Id="rId52"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svg"/><Relationship Id="rId8" Type="http://schemas.openxmlformats.org/officeDocument/2006/relationships/image" Target="../media/image6.sv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svg"/><Relationship Id="rId46" Type="http://schemas.openxmlformats.org/officeDocument/2006/relationships/image" Target="../media/image44.svg"/><Relationship Id="rId20" Type="http://schemas.openxmlformats.org/officeDocument/2006/relationships/image" Target="../media/image18.svg"/><Relationship Id="rId41"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svg"/><Relationship Id="rId42" Type="http://schemas.openxmlformats.org/officeDocument/2006/relationships/image" Target="../media/image40.svg"/><Relationship Id="rId47" Type="http://schemas.openxmlformats.org/officeDocument/2006/relationships/image" Target="../media/image45.png"/><Relationship Id="rId50" Type="http://schemas.openxmlformats.org/officeDocument/2006/relationships/image" Target="../media/image48.svg"/><Relationship Id="rId7" Type="http://schemas.openxmlformats.org/officeDocument/2006/relationships/image" Target="../media/image5.png"/><Relationship Id="rId2" Type="http://schemas.openxmlformats.org/officeDocument/2006/relationships/image" Target="../media/image51.png"/><Relationship Id="rId16" Type="http://schemas.openxmlformats.org/officeDocument/2006/relationships/image" Target="../media/image14.sv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37" Type="http://schemas.openxmlformats.org/officeDocument/2006/relationships/image" Target="../media/image35.png"/><Relationship Id="rId40" Type="http://schemas.openxmlformats.org/officeDocument/2006/relationships/image" Target="../media/image38.sv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svg"/><Relationship Id="rId49" Type="http://schemas.openxmlformats.org/officeDocument/2006/relationships/image" Target="../media/image47.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svg"/><Relationship Id="rId52"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svg"/><Relationship Id="rId8" Type="http://schemas.openxmlformats.org/officeDocument/2006/relationships/image" Target="../media/image6.sv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svg"/><Relationship Id="rId46" Type="http://schemas.openxmlformats.org/officeDocument/2006/relationships/image" Target="../media/image44.svg"/><Relationship Id="rId20" Type="http://schemas.openxmlformats.org/officeDocument/2006/relationships/image" Target="../media/image18.svg"/><Relationship Id="rId41"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ort title + picture)">
    <p:bg>
      <p:bgRef idx="1001">
        <a:schemeClr val="bg2"/>
      </p:bgRef>
    </p:bg>
    <p:spTree>
      <p:nvGrpSpPr>
        <p:cNvPr id="1" name=""/>
        <p:cNvGrpSpPr/>
        <p:nvPr/>
      </p:nvGrpSpPr>
      <p:grpSpPr>
        <a:xfrm>
          <a:off x="0" y="0"/>
          <a:ext cx="0" cy="0"/>
          <a:chOff x="0" y="0"/>
          <a:chExt cx="0" cy="0"/>
        </a:xfrm>
      </p:grpSpPr>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grpSp>
        <p:nvGrpSpPr>
          <p:cNvPr id="2" name="Group 1">
            <a:extLst>
              <a:ext uri="{FF2B5EF4-FFF2-40B4-BE49-F238E27FC236}">
                <a16:creationId xmlns:a16="http://schemas.microsoft.com/office/drawing/2014/main" id="{D9103541-4376-5EBD-FE96-51CB14211360}"/>
              </a:ext>
            </a:extLst>
          </p:cNvPr>
          <p:cNvGrpSpPr/>
          <p:nvPr userDrawn="1"/>
        </p:nvGrpSpPr>
        <p:grpSpPr>
          <a:xfrm>
            <a:off x="631825" y="620555"/>
            <a:ext cx="2463389" cy="915253"/>
            <a:chOff x="608089" y="618257"/>
            <a:chExt cx="2463389" cy="915253"/>
          </a:xfrm>
        </p:grpSpPr>
        <p:pic>
          <p:nvPicPr>
            <p:cNvPr id="4" name="Image 0" descr=" ">
              <a:extLst>
                <a:ext uri="{FF2B5EF4-FFF2-40B4-BE49-F238E27FC236}">
                  <a16:creationId xmlns:a16="http://schemas.microsoft.com/office/drawing/2014/main" id="{8D86C63F-6354-D7E1-864E-1756D35783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573" y="1323644"/>
              <a:ext cx="150484" cy="154567"/>
            </a:xfrm>
            <a:prstGeom prst="rect">
              <a:avLst/>
            </a:prstGeom>
          </p:spPr>
        </p:pic>
        <p:pic>
          <p:nvPicPr>
            <p:cNvPr id="5" name="Image 1" descr=" ">
              <a:extLst>
                <a:ext uri="{FF2B5EF4-FFF2-40B4-BE49-F238E27FC236}">
                  <a16:creationId xmlns:a16="http://schemas.microsoft.com/office/drawing/2014/main" id="{E3321CA2-0D3F-4DCC-BA6E-9B5BE4FB3E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8755" y="1323644"/>
              <a:ext cx="138192" cy="154567"/>
            </a:xfrm>
            <a:prstGeom prst="rect">
              <a:avLst/>
            </a:prstGeom>
          </p:spPr>
        </p:pic>
        <p:pic>
          <p:nvPicPr>
            <p:cNvPr id="6" name="Image 2" descr=" ">
              <a:extLst>
                <a:ext uri="{FF2B5EF4-FFF2-40B4-BE49-F238E27FC236}">
                  <a16:creationId xmlns:a16="http://schemas.microsoft.com/office/drawing/2014/main" id="{C9DEB850-FB66-5B6C-13BB-A68B1B6127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4454" y="1258064"/>
              <a:ext cx="36591" cy="215457"/>
            </a:xfrm>
            <a:prstGeom prst="rect">
              <a:avLst/>
            </a:prstGeom>
          </p:spPr>
        </p:pic>
        <p:pic>
          <p:nvPicPr>
            <p:cNvPr id="7" name="Image 3" descr=" ">
              <a:extLst>
                <a:ext uri="{FF2B5EF4-FFF2-40B4-BE49-F238E27FC236}">
                  <a16:creationId xmlns:a16="http://schemas.microsoft.com/office/drawing/2014/main" id="{72550ACB-B024-D9C6-2E73-46B75CA216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4818" y="1262758"/>
              <a:ext cx="96329" cy="210775"/>
            </a:xfrm>
            <a:prstGeom prst="rect">
              <a:avLst/>
            </a:prstGeom>
          </p:spPr>
        </p:pic>
        <p:pic>
          <p:nvPicPr>
            <p:cNvPr id="8" name="Image 4" descr=" ">
              <a:extLst>
                <a:ext uri="{FF2B5EF4-FFF2-40B4-BE49-F238E27FC236}">
                  <a16:creationId xmlns:a16="http://schemas.microsoft.com/office/drawing/2014/main" id="{230B0647-184D-C823-8E3A-4E48E33D84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1881" y="1262758"/>
              <a:ext cx="96329" cy="210775"/>
            </a:xfrm>
            <a:prstGeom prst="rect">
              <a:avLst/>
            </a:prstGeom>
          </p:spPr>
        </p:pic>
        <p:pic>
          <p:nvPicPr>
            <p:cNvPr id="9" name="Image 5" descr=" ">
              <a:extLst>
                <a:ext uri="{FF2B5EF4-FFF2-40B4-BE49-F238E27FC236}">
                  <a16:creationId xmlns:a16="http://schemas.microsoft.com/office/drawing/2014/main" id="{CF16599E-8A73-83EA-A12B-11A21F39DB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47573" y="1259529"/>
              <a:ext cx="219586" cy="218678"/>
            </a:xfrm>
            <a:prstGeom prst="rect">
              <a:avLst/>
            </a:prstGeom>
          </p:spPr>
        </p:pic>
        <p:pic>
          <p:nvPicPr>
            <p:cNvPr id="12" name="Image 6" descr=" ">
              <a:extLst>
                <a:ext uri="{FF2B5EF4-FFF2-40B4-BE49-F238E27FC236}">
                  <a16:creationId xmlns:a16="http://schemas.microsoft.com/office/drawing/2014/main" id="{727F0E57-E455-F309-F128-E0A1031015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35631" y="1024375"/>
              <a:ext cx="135847" cy="149882"/>
            </a:xfrm>
            <a:prstGeom prst="rect">
              <a:avLst/>
            </a:prstGeom>
          </p:spPr>
        </p:pic>
        <p:pic>
          <p:nvPicPr>
            <p:cNvPr id="14" name="Image 7" descr=" ">
              <a:extLst>
                <a:ext uri="{FF2B5EF4-FFF2-40B4-BE49-F238E27FC236}">
                  <a16:creationId xmlns:a16="http://schemas.microsoft.com/office/drawing/2014/main" id="{ACE4E9AB-DDAB-5B39-DED9-34813B3AFB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47649" y="1024376"/>
              <a:ext cx="155756" cy="154567"/>
            </a:xfrm>
            <a:prstGeom prst="rect">
              <a:avLst/>
            </a:prstGeom>
          </p:spPr>
        </p:pic>
        <p:pic>
          <p:nvPicPr>
            <p:cNvPr id="16" name="Image 8" descr=" ">
              <a:extLst>
                <a:ext uri="{FF2B5EF4-FFF2-40B4-BE49-F238E27FC236}">
                  <a16:creationId xmlns:a16="http://schemas.microsoft.com/office/drawing/2014/main" id="{28FAB353-5B8A-2CEF-A8A9-D5536AFCD0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83349" y="958817"/>
              <a:ext cx="36591" cy="215457"/>
            </a:xfrm>
            <a:prstGeom prst="rect">
              <a:avLst/>
            </a:prstGeom>
          </p:spPr>
        </p:pic>
        <p:pic>
          <p:nvPicPr>
            <p:cNvPr id="17" name="Image 9" descr=" ">
              <a:extLst>
                <a:ext uri="{FF2B5EF4-FFF2-40B4-BE49-F238E27FC236}">
                  <a16:creationId xmlns:a16="http://schemas.microsoft.com/office/drawing/2014/main" id="{3819CF31-2D3E-BD64-0CAA-81A5AB0F7EA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60276" y="988085"/>
              <a:ext cx="98078" cy="186184"/>
            </a:xfrm>
            <a:prstGeom prst="rect">
              <a:avLst/>
            </a:prstGeom>
          </p:spPr>
        </p:pic>
        <p:pic>
          <p:nvPicPr>
            <p:cNvPr id="18" name="Image 10" descr=" ">
              <a:extLst>
                <a:ext uri="{FF2B5EF4-FFF2-40B4-BE49-F238E27FC236}">
                  <a16:creationId xmlns:a16="http://schemas.microsoft.com/office/drawing/2014/main" id="{43AFEC99-9190-AD46-0F0B-6991D7845F8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00081" y="958817"/>
              <a:ext cx="36591" cy="215457"/>
            </a:xfrm>
            <a:prstGeom prst="rect">
              <a:avLst/>
            </a:prstGeom>
          </p:spPr>
        </p:pic>
        <p:pic>
          <p:nvPicPr>
            <p:cNvPr id="19" name="Image 11" descr=" ">
              <a:extLst>
                <a:ext uri="{FF2B5EF4-FFF2-40B4-BE49-F238E27FC236}">
                  <a16:creationId xmlns:a16="http://schemas.microsoft.com/office/drawing/2014/main" id="{10FB430E-F64E-8C74-ECF5-C55F6C16239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339797" y="1024376"/>
              <a:ext cx="133218" cy="154567"/>
            </a:xfrm>
            <a:prstGeom prst="rect">
              <a:avLst/>
            </a:prstGeom>
          </p:spPr>
        </p:pic>
        <p:pic>
          <p:nvPicPr>
            <p:cNvPr id="21" name="Image 12" descr=" ">
              <a:extLst>
                <a:ext uri="{FF2B5EF4-FFF2-40B4-BE49-F238E27FC236}">
                  <a16:creationId xmlns:a16="http://schemas.microsoft.com/office/drawing/2014/main" id="{194D6A8B-E7C5-A0DE-B5A9-CC36289CF27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179105" y="1024375"/>
              <a:ext cx="135847" cy="149882"/>
            </a:xfrm>
            <a:prstGeom prst="rect">
              <a:avLst/>
            </a:prstGeom>
          </p:spPr>
        </p:pic>
        <p:pic>
          <p:nvPicPr>
            <p:cNvPr id="22" name="Image 13" descr=" ">
              <a:extLst>
                <a:ext uri="{FF2B5EF4-FFF2-40B4-BE49-F238E27FC236}">
                  <a16:creationId xmlns:a16="http://schemas.microsoft.com/office/drawing/2014/main" id="{7ABE9D0A-9309-DD05-6F58-8358151578A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07944" y="1024376"/>
              <a:ext cx="134681" cy="154567"/>
            </a:xfrm>
            <a:prstGeom prst="rect">
              <a:avLst/>
            </a:prstGeom>
          </p:spPr>
        </p:pic>
        <p:pic>
          <p:nvPicPr>
            <p:cNvPr id="23" name="Image 14" descr=" ">
              <a:extLst>
                <a:ext uri="{FF2B5EF4-FFF2-40B4-BE49-F238E27FC236}">
                  <a16:creationId xmlns:a16="http://schemas.microsoft.com/office/drawing/2014/main" id="{6319A566-EF4C-0B88-542C-CEC918DF76D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07200" y="1026723"/>
              <a:ext cx="81977" cy="147541"/>
            </a:xfrm>
            <a:prstGeom prst="rect">
              <a:avLst/>
            </a:prstGeom>
          </p:spPr>
        </p:pic>
        <p:pic>
          <p:nvPicPr>
            <p:cNvPr id="24" name="Image 15" descr=" ">
              <a:extLst>
                <a:ext uri="{FF2B5EF4-FFF2-40B4-BE49-F238E27FC236}">
                  <a16:creationId xmlns:a16="http://schemas.microsoft.com/office/drawing/2014/main" id="{8E2ABF00-EF3A-8FB7-5410-23FA2CACB22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742302" y="964956"/>
              <a:ext cx="164835" cy="209311"/>
            </a:xfrm>
            <a:prstGeom prst="rect">
              <a:avLst/>
            </a:prstGeom>
          </p:spPr>
        </p:pic>
        <p:pic>
          <p:nvPicPr>
            <p:cNvPr id="25" name="Image 16" descr=" ">
              <a:extLst>
                <a:ext uri="{FF2B5EF4-FFF2-40B4-BE49-F238E27FC236}">
                  <a16:creationId xmlns:a16="http://schemas.microsoft.com/office/drawing/2014/main" id="{8D4991B3-CB22-251F-3DCB-13501336BBD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443296" y="725128"/>
              <a:ext cx="135847" cy="149882"/>
            </a:xfrm>
            <a:prstGeom prst="rect">
              <a:avLst/>
            </a:prstGeom>
          </p:spPr>
        </p:pic>
        <p:pic>
          <p:nvPicPr>
            <p:cNvPr id="26" name="Image 17" descr=" ">
              <a:extLst>
                <a:ext uri="{FF2B5EF4-FFF2-40B4-BE49-F238E27FC236}">
                  <a16:creationId xmlns:a16="http://schemas.microsoft.com/office/drawing/2014/main" id="{44ACD3CA-43BB-19F4-BBB6-55C5B5B0405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260449" y="725129"/>
              <a:ext cx="150484" cy="154567"/>
            </a:xfrm>
            <a:prstGeom prst="rect">
              <a:avLst/>
            </a:prstGeom>
          </p:spPr>
        </p:pic>
        <p:pic>
          <p:nvPicPr>
            <p:cNvPr id="27" name="Image 18" descr=" ">
              <a:extLst>
                <a:ext uri="{FF2B5EF4-FFF2-40B4-BE49-F238E27FC236}">
                  <a16:creationId xmlns:a16="http://schemas.microsoft.com/office/drawing/2014/main" id="{C9292EFF-5FD4-D1FF-F510-FA997160A92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83756" y="725129"/>
              <a:ext cx="150484" cy="154567"/>
            </a:xfrm>
            <a:prstGeom prst="rect">
              <a:avLst/>
            </a:prstGeom>
          </p:spPr>
        </p:pic>
        <p:pic>
          <p:nvPicPr>
            <p:cNvPr id="28" name="Image 19" descr=" ">
              <a:extLst>
                <a:ext uri="{FF2B5EF4-FFF2-40B4-BE49-F238E27FC236}">
                  <a16:creationId xmlns:a16="http://schemas.microsoft.com/office/drawing/2014/main" id="{0EE6DB9D-4919-B082-EC5C-712AF30A3CE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85828" y="727473"/>
              <a:ext cx="81977" cy="147541"/>
            </a:xfrm>
            <a:prstGeom prst="rect">
              <a:avLst/>
            </a:prstGeom>
          </p:spPr>
        </p:pic>
        <p:pic>
          <p:nvPicPr>
            <p:cNvPr id="29" name="Image 20" descr=" ">
              <a:extLst>
                <a:ext uri="{FF2B5EF4-FFF2-40B4-BE49-F238E27FC236}">
                  <a16:creationId xmlns:a16="http://schemas.microsoft.com/office/drawing/2014/main" id="{D70E925C-68E5-DC14-F3D8-B9F184C0DB0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747573" y="661014"/>
              <a:ext cx="202022" cy="218678"/>
            </a:xfrm>
            <a:prstGeom prst="rect">
              <a:avLst/>
            </a:prstGeom>
          </p:spPr>
        </p:pic>
        <p:pic>
          <p:nvPicPr>
            <p:cNvPr id="30" name="Image 21" descr=" ">
              <a:extLst>
                <a:ext uri="{FF2B5EF4-FFF2-40B4-BE49-F238E27FC236}">
                  <a16:creationId xmlns:a16="http://schemas.microsoft.com/office/drawing/2014/main" id="{D72B5B6C-0683-F57E-640D-30167B113B0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16214" y="878247"/>
              <a:ext cx="646826" cy="647120"/>
            </a:xfrm>
            <a:prstGeom prst="rect">
              <a:avLst/>
            </a:prstGeom>
          </p:spPr>
        </p:pic>
        <p:pic>
          <p:nvPicPr>
            <p:cNvPr id="31" name="Image 22" descr=" ">
              <a:extLst>
                <a:ext uri="{FF2B5EF4-FFF2-40B4-BE49-F238E27FC236}">
                  <a16:creationId xmlns:a16="http://schemas.microsoft.com/office/drawing/2014/main" id="{B85FD602-7E0B-810D-D46E-DB90758729B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608089" y="618257"/>
              <a:ext cx="915358" cy="915250"/>
            </a:xfrm>
            <a:prstGeom prst="rect">
              <a:avLst/>
            </a:prstGeom>
          </p:spPr>
        </p:pic>
        <p:pic>
          <p:nvPicPr>
            <p:cNvPr id="32" name="Image 23" descr=" ">
              <a:extLst>
                <a:ext uri="{FF2B5EF4-FFF2-40B4-BE49-F238E27FC236}">
                  <a16:creationId xmlns:a16="http://schemas.microsoft.com/office/drawing/2014/main" id="{26653673-0B83-EFBE-2FFB-EA29725DA78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08089" y="876800"/>
              <a:ext cx="656786" cy="656701"/>
            </a:xfrm>
            <a:prstGeom prst="rect">
              <a:avLst/>
            </a:prstGeom>
          </p:spPr>
        </p:pic>
        <p:pic>
          <p:nvPicPr>
            <p:cNvPr id="33" name="Image 24" descr=" ">
              <a:extLst>
                <a:ext uri="{FF2B5EF4-FFF2-40B4-BE49-F238E27FC236}">
                  <a16:creationId xmlns:a16="http://schemas.microsoft.com/office/drawing/2014/main" id="{DADBE3E5-C0AB-B445-7F95-94929431B6C3}"/>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08090" y="1134954"/>
              <a:ext cx="398599" cy="398556"/>
            </a:xfrm>
            <a:prstGeom prst="rect">
              <a:avLst/>
            </a:prstGeom>
          </p:spPr>
        </p:pic>
      </p:grpSp>
      <p:sp>
        <p:nvSpPr>
          <p:cNvPr id="34" name="Text Placeholder 7">
            <a:extLst>
              <a:ext uri="{FF2B5EF4-FFF2-40B4-BE49-F238E27FC236}">
                <a16:creationId xmlns:a16="http://schemas.microsoft.com/office/drawing/2014/main" id="{6E76CB07-4679-E174-DD07-453D860BF50C}"/>
              </a:ext>
            </a:extLst>
          </p:cNvPr>
          <p:cNvSpPr>
            <a:spLocks noGrp="1"/>
          </p:cNvSpPr>
          <p:nvPr>
            <p:ph type="body" sz="quarter" idx="17" hasCustomPrompt="1"/>
          </p:nvPr>
        </p:nvSpPr>
        <p:spPr>
          <a:xfrm>
            <a:off x="639992" y="4645867"/>
            <a:ext cx="11071145" cy="3983569"/>
          </a:xfrm>
        </p:spPr>
        <p:txBody>
          <a:bodyPr lIns="0" tIns="0" rIns="0" bIns="0" anchor="b">
            <a:noAutofit/>
          </a:bodyPr>
          <a:lstStyle>
            <a:lvl1pPr marL="0" indent="0">
              <a:lnSpc>
                <a:spcPts val="9700"/>
              </a:lnSpc>
              <a:spcBef>
                <a:spcPts val="0"/>
              </a:spcBef>
              <a:buNone/>
              <a:defRPr sz="8800" kern="100"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Picture Placeholder 38">
            <a:extLst>
              <a:ext uri="{FF2B5EF4-FFF2-40B4-BE49-F238E27FC236}">
                <a16:creationId xmlns:a16="http://schemas.microsoft.com/office/drawing/2014/main" id="{76C93E7D-8E9D-E032-76AA-94DC92EF8E5B}"/>
              </a:ext>
            </a:extLst>
          </p:cNvPr>
          <p:cNvSpPr>
            <a:spLocks noGrp="1"/>
          </p:cNvSpPr>
          <p:nvPr>
            <p:ph type="pic" sz="quarter" idx="18"/>
          </p:nvPr>
        </p:nvSpPr>
        <p:spPr>
          <a:xfrm>
            <a:off x="13276263" y="0"/>
            <a:ext cx="11107737" cy="13716000"/>
          </a:xfrm>
        </p:spPr>
        <p:txBody>
          <a:bodyPr/>
          <a:lstStyle/>
          <a:p>
            <a:endParaRPr lang="en-US"/>
          </a:p>
        </p:txBody>
      </p:sp>
      <p:sp>
        <p:nvSpPr>
          <p:cNvPr id="46" name="Text Placeholder 45">
            <a:extLst>
              <a:ext uri="{FF2B5EF4-FFF2-40B4-BE49-F238E27FC236}">
                <a16:creationId xmlns:a16="http://schemas.microsoft.com/office/drawing/2014/main" id="{D1AA5451-AFB2-C6C8-5F65-3EEB82F6D66F}"/>
              </a:ext>
            </a:extLst>
          </p:cNvPr>
          <p:cNvSpPr>
            <a:spLocks noGrp="1"/>
          </p:cNvSpPr>
          <p:nvPr>
            <p:ph type="body" sz="quarter" idx="19" hasCustomPrompt="1"/>
          </p:nvPr>
        </p:nvSpPr>
        <p:spPr>
          <a:xfrm>
            <a:off x="631826" y="10994099"/>
            <a:ext cx="7275512" cy="884237"/>
          </a:xfrm>
        </p:spPr>
        <p:txBody>
          <a:bodyPr lIns="0" tIns="0" rIns="0" bIns="0" anchor="b">
            <a:noAutofit/>
          </a:bodyPr>
          <a:lstStyle>
            <a:lvl1pPr marL="0" indent="0">
              <a:spcBef>
                <a:spcPts val="0"/>
              </a:spcBef>
              <a:buFontTx/>
              <a:buNone/>
              <a:defRPr sz="3800" spc="-1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50" name="Text Placeholder 49">
            <a:extLst>
              <a:ext uri="{FF2B5EF4-FFF2-40B4-BE49-F238E27FC236}">
                <a16:creationId xmlns:a16="http://schemas.microsoft.com/office/drawing/2014/main" id="{D6F55735-16CD-1AC2-26E2-E6174CD45E5A}"/>
              </a:ext>
            </a:extLst>
          </p:cNvPr>
          <p:cNvSpPr>
            <a:spLocks noGrp="1"/>
          </p:cNvSpPr>
          <p:nvPr>
            <p:ph type="body" sz="quarter" idx="20" hasCustomPrompt="1"/>
          </p:nvPr>
        </p:nvSpPr>
        <p:spPr>
          <a:xfrm>
            <a:off x="639763" y="11890444"/>
            <a:ext cx="4570866" cy="1268344"/>
          </a:xfrm>
        </p:spPr>
        <p:txBody>
          <a:bodyPr lIns="0" tIns="0" rIns="0" bIns="0" anchor="t">
            <a:noAutofit/>
          </a:bodyPr>
          <a:lstStyle>
            <a:lvl1pPr marL="0" indent="0">
              <a:lnSpc>
                <a:spcPts val="3600"/>
              </a:lnSpc>
              <a:spcBef>
                <a:spcPts val="0"/>
              </a:spcBef>
              <a:buFontTx/>
              <a:buNone/>
              <a:defRPr sz="2400">
                <a:latin typeface="Fixel Display Light"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z="2400" kern="0" spc="-48" dirty="0">
                <a:solidFill>
                  <a:srgbClr val="F8F8F8">
                    <a:alpha val="100000"/>
                  </a:srgbClr>
                </a:solidFill>
                <a:latin typeface="Fixel Display Light" pitchFamily="34" charset="0"/>
                <a:ea typeface="Fixel Display Light" pitchFamily="34" charset="-122"/>
                <a:cs typeface="Fixel Display Light" pitchFamily="34" charset="-120"/>
              </a:rPr>
              <a:t>Development Director</a:t>
            </a:r>
            <a:endParaRPr lang="en-US" dirty="0"/>
          </a:p>
        </p:txBody>
      </p:sp>
    </p:spTree>
    <p:extLst>
      <p:ext uri="{BB962C8B-B14F-4D97-AF65-F5344CB8AC3E}">
        <p14:creationId xmlns:p14="http://schemas.microsoft.com/office/powerpoint/2010/main" val="2611694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 Chart">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44" name="Text Placeholder 43">
            <a:extLst>
              <a:ext uri="{FF2B5EF4-FFF2-40B4-BE49-F238E27FC236}">
                <a16:creationId xmlns:a16="http://schemas.microsoft.com/office/drawing/2014/main" id="{2D1A1272-A5CE-3AA5-4551-B554E8D2D606}"/>
              </a:ext>
            </a:extLst>
          </p:cNvPr>
          <p:cNvSpPr>
            <a:spLocks noGrp="1"/>
          </p:cNvSpPr>
          <p:nvPr>
            <p:ph type="body" sz="quarter" idx="20"/>
          </p:nvPr>
        </p:nvSpPr>
        <p:spPr>
          <a:xfrm>
            <a:off x="635000" y="2489988"/>
            <a:ext cx="7272338"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4" name="Chart Placeholder 3">
            <a:extLst>
              <a:ext uri="{FF2B5EF4-FFF2-40B4-BE49-F238E27FC236}">
                <a16:creationId xmlns:a16="http://schemas.microsoft.com/office/drawing/2014/main" id="{5189A3BE-2B98-79AA-7C9C-6A7BA5E212ED}"/>
              </a:ext>
            </a:extLst>
          </p:cNvPr>
          <p:cNvSpPr>
            <a:spLocks noGrp="1"/>
          </p:cNvSpPr>
          <p:nvPr>
            <p:ph type="chart" sz="quarter" idx="21"/>
          </p:nvPr>
        </p:nvSpPr>
        <p:spPr>
          <a:xfrm>
            <a:off x="8555038" y="2489201"/>
            <a:ext cx="7345362" cy="4635500"/>
          </a:xfrm>
        </p:spPr>
        <p:txBody>
          <a:bodyPr/>
          <a:lstStyle>
            <a:lvl1pPr marL="0" indent="0">
              <a:buNone/>
              <a:defRPr/>
            </a:lvl1pPr>
          </a:lstStyle>
          <a:p>
            <a:endParaRPr lang="en-US"/>
          </a:p>
        </p:txBody>
      </p:sp>
      <p:sp>
        <p:nvSpPr>
          <p:cNvPr id="7" name="Chart Placeholder 3">
            <a:extLst>
              <a:ext uri="{FF2B5EF4-FFF2-40B4-BE49-F238E27FC236}">
                <a16:creationId xmlns:a16="http://schemas.microsoft.com/office/drawing/2014/main" id="{EF833CFC-AE58-7ABE-5CB0-8421A9373DDC}"/>
              </a:ext>
            </a:extLst>
          </p:cNvPr>
          <p:cNvSpPr>
            <a:spLocks noGrp="1"/>
          </p:cNvSpPr>
          <p:nvPr>
            <p:ph type="chart" sz="quarter" idx="22"/>
          </p:nvPr>
        </p:nvSpPr>
        <p:spPr>
          <a:xfrm>
            <a:off x="16517938" y="2489200"/>
            <a:ext cx="7231062" cy="4635501"/>
          </a:xfrm>
        </p:spPr>
        <p:txBody>
          <a:bodyPr/>
          <a:lstStyle>
            <a:lvl1pPr marL="0" indent="0">
              <a:buNone/>
              <a:defRPr/>
            </a:lvl1pPr>
          </a:lstStyle>
          <a:p>
            <a:endParaRPr lang="en-US"/>
          </a:p>
        </p:txBody>
      </p:sp>
      <p:sp>
        <p:nvSpPr>
          <p:cNvPr id="3" name="Chart Placeholder 3">
            <a:extLst>
              <a:ext uri="{FF2B5EF4-FFF2-40B4-BE49-F238E27FC236}">
                <a16:creationId xmlns:a16="http://schemas.microsoft.com/office/drawing/2014/main" id="{502D01D9-40CA-AE00-2145-7A6E205F6947}"/>
              </a:ext>
            </a:extLst>
          </p:cNvPr>
          <p:cNvSpPr>
            <a:spLocks noGrp="1"/>
          </p:cNvSpPr>
          <p:nvPr>
            <p:ph type="chart" sz="quarter" idx="23"/>
          </p:nvPr>
        </p:nvSpPr>
        <p:spPr>
          <a:xfrm>
            <a:off x="8555038" y="7664450"/>
            <a:ext cx="7345362" cy="4861105"/>
          </a:xfrm>
        </p:spPr>
        <p:txBody>
          <a:bodyPr/>
          <a:lstStyle>
            <a:lvl1pPr marL="0" indent="0">
              <a:buNone/>
              <a:defRPr/>
            </a:lvl1pPr>
          </a:lstStyle>
          <a:p>
            <a:endParaRPr lang="en-US"/>
          </a:p>
        </p:txBody>
      </p:sp>
      <p:sp>
        <p:nvSpPr>
          <p:cNvPr id="5" name="Chart Placeholder 3">
            <a:extLst>
              <a:ext uri="{FF2B5EF4-FFF2-40B4-BE49-F238E27FC236}">
                <a16:creationId xmlns:a16="http://schemas.microsoft.com/office/drawing/2014/main" id="{975CFB4A-BEC1-09C3-4877-ACF0AC56DA20}"/>
              </a:ext>
            </a:extLst>
          </p:cNvPr>
          <p:cNvSpPr>
            <a:spLocks noGrp="1"/>
          </p:cNvSpPr>
          <p:nvPr>
            <p:ph type="chart" sz="quarter" idx="24"/>
          </p:nvPr>
        </p:nvSpPr>
        <p:spPr>
          <a:xfrm>
            <a:off x="16517938" y="7664450"/>
            <a:ext cx="7345362" cy="4861105"/>
          </a:xfrm>
        </p:spPr>
        <p:txBody>
          <a:bodyPr/>
          <a:lstStyle>
            <a:lvl1pPr marL="0" indent="0">
              <a:buNone/>
              <a:defRPr/>
            </a:lvl1pPr>
          </a:lstStyle>
          <a:p>
            <a:endParaRPr lang="en-US"/>
          </a:p>
        </p:txBody>
      </p:sp>
    </p:spTree>
    <p:extLst>
      <p:ext uri="{BB962C8B-B14F-4D97-AF65-F5344CB8AC3E}">
        <p14:creationId xmlns:p14="http://schemas.microsoft.com/office/powerpoint/2010/main" val="16807811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 Chart">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44" name="Text Placeholder 43">
            <a:extLst>
              <a:ext uri="{FF2B5EF4-FFF2-40B4-BE49-F238E27FC236}">
                <a16:creationId xmlns:a16="http://schemas.microsoft.com/office/drawing/2014/main" id="{2D1A1272-A5CE-3AA5-4551-B554E8D2D606}"/>
              </a:ext>
            </a:extLst>
          </p:cNvPr>
          <p:cNvSpPr>
            <a:spLocks noGrp="1"/>
          </p:cNvSpPr>
          <p:nvPr>
            <p:ph type="body" sz="quarter" idx="20"/>
          </p:nvPr>
        </p:nvSpPr>
        <p:spPr>
          <a:xfrm>
            <a:off x="635000" y="10572751"/>
            <a:ext cx="7272338" cy="1952805"/>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8" name="Text Placeholder 43">
            <a:extLst>
              <a:ext uri="{FF2B5EF4-FFF2-40B4-BE49-F238E27FC236}">
                <a16:creationId xmlns:a16="http://schemas.microsoft.com/office/drawing/2014/main" id="{CBF6461A-57C7-2EFC-AEE3-36E998F2B439}"/>
              </a:ext>
            </a:extLst>
          </p:cNvPr>
          <p:cNvSpPr>
            <a:spLocks noGrp="1"/>
          </p:cNvSpPr>
          <p:nvPr>
            <p:ph type="body" sz="quarter" idx="21"/>
          </p:nvPr>
        </p:nvSpPr>
        <p:spPr>
          <a:xfrm>
            <a:off x="8555830" y="10572750"/>
            <a:ext cx="7344569" cy="1952805"/>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9" name="Text Placeholder 43">
            <a:extLst>
              <a:ext uri="{FF2B5EF4-FFF2-40B4-BE49-F238E27FC236}">
                <a16:creationId xmlns:a16="http://schemas.microsoft.com/office/drawing/2014/main" id="{0878B44E-A046-0292-F2A5-6DEF8C5A6421}"/>
              </a:ext>
            </a:extLst>
          </p:cNvPr>
          <p:cNvSpPr>
            <a:spLocks noGrp="1"/>
          </p:cNvSpPr>
          <p:nvPr>
            <p:ph type="body" sz="quarter" idx="22"/>
          </p:nvPr>
        </p:nvSpPr>
        <p:spPr>
          <a:xfrm>
            <a:off x="16518731" y="10572749"/>
            <a:ext cx="7230269" cy="1952805"/>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 name="Chart Placeholder 10">
            <a:extLst>
              <a:ext uri="{FF2B5EF4-FFF2-40B4-BE49-F238E27FC236}">
                <a16:creationId xmlns:a16="http://schemas.microsoft.com/office/drawing/2014/main" id="{295CE1E3-158D-3C05-589C-BF74ECF682B9}"/>
              </a:ext>
            </a:extLst>
          </p:cNvPr>
          <p:cNvSpPr>
            <a:spLocks noGrp="1"/>
          </p:cNvSpPr>
          <p:nvPr>
            <p:ph type="chart" sz="quarter" idx="23"/>
          </p:nvPr>
        </p:nvSpPr>
        <p:spPr>
          <a:xfrm>
            <a:off x="635000" y="2419350"/>
            <a:ext cx="23114000" cy="7673975"/>
          </a:xfrm>
        </p:spPr>
        <p:txBody>
          <a:bodyPr/>
          <a:lstStyle>
            <a:lvl1pPr marL="0" indent="0">
              <a:buNone/>
              <a:defRPr/>
            </a:lvl1pPr>
          </a:lstStyle>
          <a:p>
            <a:endParaRPr lang="en-US"/>
          </a:p>
        </p:txBody>
      </p:sp>
    </p:spTree>
    <p:extLst>
      <p:ext uri="{BB962C8B-B14F-4D97-AF65-F5344CB8AC3E}">
        <p14:creationId xmlns:p14="http://schemas.microsoft.com/office/powerpoint/2010/main" val="3730316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 Chart">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9" name="Text Placeholder 43">
            <a:extLst>
              <a:ext uri="{FF2B5EF4-FFF2-40B4-BE49-F238E27FC236}">
                <a16:creationId xmlns:a16="http://schemas.microsoft.com/office/drawing/2014/main" id="{0878B44E-A046-0292-F2A5-6DEF8C5A6421}"/>
              </a:ext>
            </a:extLst>
          </p:cNvPr>
          <p:cNvSpPr>
            <a:spLocks noGrp="1"/>
          </p:cNvSpPr>
          <p:nvPr>
            <p:ph type="body" sz="quarter" idx="22"/>
          </p:nvPr>
        </p:nvSpPr>
        <p:spPr>
          <a:xfrm>
            <a:off x="635000" y="11849099"/>
            <a:ext cx="23114000" cy="880973"/>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 name="Chart Placeholder 10">
            <a:extLst>
              <a:ext uri="{FF2B5EF4-FFF2-40B4-BE49-F238E27FC236}">
                <a16:creationId xmlns:a16="http://schemas.microsoft.com/office/drawing/2014/main" id="{295CE1E3-158D-3C05-589C-BF74ECF682B9}"/>
              </a:ext>
            </a:extLst>
          </p:cNvPr>
          <p:cNvSpPr>
            <a:spLocks noGrp="1"/>
          </p:cNvSpPr>
          <p:nvPr>
            <p:ph type="chart" sz="quarter" idx="23"/>
          </p:nvPr>
        </p:nvSpPr>
        <p:spPr>
          <a:xfrm>
            <a:off x="635000" y="2419349"/>
            <a:ext cx="23114000" cy="9072472"/>
          </a:xfrm>
        </p:spPr>
        <p:txBody>
          <a:bodyPr/>
          <a:lstStyle>
            <a:lvl1pPr marL="0" indent="0">
              <a:buNone/>
              <a:defRPr/>
            </a:lvl1pPr>
          </a:lstStyle>
          <a:p>
            <a:endParaRPr lang="en-US"/>
          </a:p>
        </p:txBody>
      </p:sp>
    </p:spTree>
    <p:extLst>
      <p:ext uri="{BB962C8B-B14F-4D97-AF65-F5344CB8AC3E}">
        <p14:creationId xmlns:p14="http://schemas.microsoft.com/office/powerpoint/2010/main" val="3356140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tur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39FF01-019D-485B-51E4-AF20FBA7AED9}"/>
              </a:ext>
            </a:extLst>
          </p:cNvPr>
          <p:cNvSpPr>
            <a:spLocks noGrp="1"/>
          </p:cNvSpPr>
          <p:nvPr>
            <p:ph type="pic" sz="quarter" idx="21"/>
          </p:nvPr>
        </p:nvSpPr>
        <p:spPr>
          <a:xfrm>
            <a:off x="12395200" y="0"/>
            <a:ext cx="11990388" cy="13716000"/>
          </a:xfrm>
        </p:spPr>
        <p:txBody>
          <a:bodyPr/>
          <a:lstStyle>
            <a:lvl1pPr marL="0" indent="0">
              <a:buNone/>
              <a:defRPr/>
            </a:lvl1pPr>
          </a:lstStyle>
          <a:p>
            <a:endParaRPr lang="en-US" dirty="0"/>
          </a:p>
        </p:txBody>
      </p:sp>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8" name="Text Placeholder 43">
            <a:extLst>
              <a:ext uri="{FF2B5EF4-FFF2-40B4-BE49-F238E27FC236}">
                <a16:creationId xmlns:a16="http://schemas.microsoft.com/office/drawing/2014/main" id="{73C275E9-E1FE-A6B1-BD86-9194CC4B304B}"/>
              </a:ext>
            </a:extLst>
          </p:cNvPr>
          <p:cNvSpPr>
            <a:spLocks noGrp="1"/>
          </p:cNvSpPr>
          <p:nvPr>
            <p:ph type="body" sz="quarter" idx="20"/>
          </p:nvPr>
        </p:nvSpPr>
        <p:spPr>
          <a:xfrm>
            <a:off x="634999" y="2489988"/>
            <a:ext cx="11353801"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9" name="Title Placeholder 1">
            <a:extLst>
              <a:ext uri="{FF2B5EF4-FFF2-40B4-BE49-F238E27FC236}">
                <a16:creationId xmlns:a16="http://schemas.microsoft.com/office/drawing/2014/main" id="{23C8A11C-8A6F-BA28-7D70-5DD412DED856}"/>
              </a:ext>
            </a:extLst>
          </p:cNvPr>
          <p:cNvSpPr>
            <a:spLocks noGrp="1"/>
          </p:cNvSpPr>
          <p:nvPr>
            <p:ph type="title"/>
          </p:nvPr>
        </p:nvSpPr>
        <p:spPr>
          <a:xfrm>
            <a:off x="634999" y="570594"/>
            <a:ext cx="11353802" cy="1483503"/>
          </a:xfrm>
          <a:prstGeom prst="rect">
            <a:avLst/>
          </a:prstGeom>
        </p:spPr>
        <p:txBody>
          <a:bodyPr vert="horz" lIns="0" tIns="0" rIns="0" bIns="0" rtlCol="0" anchor="t">
            <a:noAutofit/>
          </a:bodyPr>
          <a:lstStyle>
            <a:lvl1pPr>
              <a:defRPr/>
            </a:lvl1pPr>
          </a:lstStyle>
          <a:p>
            <a:r>
              <a:rPr lang="en-US" dirty="0"/>
              <a:t>Click to edit Master title style</a:t>
            </a:r>
          </a:p>
        </p:txBody>
      </p:sp>
    </p:spTree>
    <p:extLst>
      <p:ext uri="{BB962C8B-B14F-4D97-AF65-F5344CB8AC3E}">
        <p14:creationId xmlns:p14="http://schemas.microsoft.com/office/powerpoint/2010/main" val="7913232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 Pictur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39FF01-019D-485B-51E4-AF20FBA7AED9}"/>
              </a:ext>
            </a:extLst>
          </p:cNvPr>
          <p:cNvSpPr>
            <a:spLocks noGrp="1"/>
          </p:cNvSpPr>
          <p:nvPr>
            <p:ph type="pic" sz="quarter" idx="21"/>
          </p:nvPr>
        </p:nvSpPr>
        <p:spPr>
          <a:xfrm>
            <a:off x="12395200" y="0"/>
            <a:ext cx="11990388" cy="13716000"/>
          </a:xfrm>
        </p:spPr>
        <p:txBody>
          <a:bodyPr/>
          <a:lstStyle>
            <a:lvl1pPr marL="0" indent="0">
              <a:buNone/>
              <a:defRPr/>
            </a:lvl1pPr>
          </a:lstStyle>
          <a:p>
            <a:endParaRPr lang="en-US" dirty="0"/>
          </a:p>
        </p:txBody>
      </p:sp>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4999" y="570594"/>
            <a:ext cx="11353802"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8" name="Text Placeholder 43">
            <a:extLst>
              <a:ext uri="{FF2B5EF4-FFF2-40B4-BE49-F238E27FC236}">
                <a16:creationId xmlns:a16="http://schemas.microsoft.com/office/drawing/2014/main" id="{73C275E9-E1FE-A6B1-BD86-9194CC4B304B}"/>
              </a:ext>
            </a:extLst>
          </p:cNvPr>
          <p:cNvSpPr>
            <a:spLocks noGrp="1"/>
          </p:cNvSpPr>
          <p:nvPr>
            <p:ph type="body" sz="quarter" idx="20"/>
          </p:nvPr>
        </p:nvSpPr>
        <p:spPr>
          <a:xfrm>
            <a:off x="635001" y="2489988"/>
            <a:ext cx="5422900"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 name="Text Placeholder 43">
            <a:extLst>
              <a:ext uri="{FF2B5EF4-FFF2-40B4-BE49-F238E27FC236}">
                <a16:creationId xmlns:a16="http://schemas.microsoft.com/office/drawing/2014/main" id="{6805AAE7-25AD-90D1-8CC3-FFDC2418B8C0}"/>
              </a:ext>
            </a:extLst>
          </p:cNvPr>
          <p:cNvSpPr>
            <a:spLocks noGrp="1"/>
          </p:cNvSpPr>
          <p:nvPr>
            <p:ph type="body" sz="quarter" idx="22"/>
          </p:nvPr>
        </p:nvSpPr>
        <p:spPr>
          <a:xfrm>
            <a:off x="6464299" y="2484426"/>
            <a:ext cx="5524501"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9426032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2"/>
      </p:bgRef>
    </p:bg>
    <p:spTree>
      <p:nvGrpSpPr>
        <p:cNvPr id="1" name=""/>
        <p:cNvGrpSpPr/>
        <p:nvPr/>
      </p:nvGrpSpPr>
      <p:grpSpPr>
        <a:xfrm>
          <a:off x="0" y="0"/>
          <a:ext cx="0" cy="0"/>
          <a:chOff x="0" y="0"/>
          <a:chExt cx="0" cy="0"/>
        </a:xfrm>
      </p:grpSpPr>
      <p:pic>
        <p:nvPicPr>
          <p:cNvPr id="3" name="Image 0" descr=" ">
            <a:extLst>
              <a:ext uri="{FF2B5EF4-FFF2-40B4-BE49-F238E27FC236}">
                <a16:creationId xmlns:a16="http://schemas.microsoft.com/office/drawing/2014/main" id="{BECF1E89-87AE-2F0F-1CE4-D87DA769F767}"/>
              </a:ext>
            </a:extLst>
          </p:cNvPr>
          <p:cNvPicPr>
            <a:picLocks noChangeAspect="1"/>
          </p:cNvPicPr>
          <p:nvPr userDrawn="1"/>
        </p:nvPicPr>
        <p:blipFill>
          <a:blip r:embed="rId2"/>
          <a:stretch>
            <a:fillRect/>
          </a:stretch>
        </p:blipFill>
        <p:spPr>
          <a:xfrm>
            <a:off x="-1587" y="0"/>
            <a:ext cx="24387048" cy="13716000"/>
          </a:xfrm>
          <a:prstGeom prst="rect">
            <a:avLst/>
          </a:prstGeom>
        </p:spPr>
      </p:pic>
      <p:sp>
        <p:nvSpPr>
          <p:cNvPr id="34" name="Text Placeholder 7">
            <a:extLst>
              <a:ext uri="{FF2B5EF4-FFF2-40B4-BE49-F238E27FC236}">
                <a16:creationId xmlns:a16="http://schemas.microsoft.com/office/drawing/2014/main" id="{6E76CB07-4679-E174-DD07-453D860BF50C}"/>
              </a:ext>
            </a:extLst>
          </p:cNvPr>
          <p:cNvSpPr>
            <a:spLocks noGrp="1"/>
          </p:cNvSpPr>
          <p:nvPr>
            <p:ph type="body" sz="quarter" idx="17" hasCustomPrompt="1"/>
          </p:nvPr>
        </p:nvSpPr>
        <p:spPr>
          <a:xfrm>
            <a:off x="8555038" y="6712711"/>
            <a:ext cx="12571412" cy="5655733"/>
          </a:xfrm>
        </p:spPr>
        <p:txBody>
          <a:bodyPr lIns="0" tIns="0" rIns="0" bIns="0" anchor="b">
            <a:noAutofit/>
          </a:bodyPr>
          <a:lstStyle>
            <a:lvl1pPr marL="0" indent="0">
              <a:lnSpc>
                <a:spcPts val="13600"/>
              </a:lnSpc>
              <a:spcBef>
                <a:spcPts val="0"/>
              </a:spcBef>
              <a:buNone/>
              <a:defRPr sz="12800" kern="100" spc="-26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effectLst/>
              </a:rPr>
              <a:t>THANK YOU FOR YOUR TIME AND ATTENTION.</a:t>
            </a:r>
            <a:endParaRPr lang="en-US" dirty="0"/>
          </a:p>
        </p:txBody>
      </p:sp>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grpSp>
        <p:nvGrpSpPr>
          <p:cNvPr id="2" name="Group 1">
            <a:extLst>
              <a:ext uri="{FF2B5EF4-FFF2-40B4-BE49-F238E27FC236}">
                <a16:creationId xmlns:a16="http://schemas.microsoft.com/office/drawing/2014/main" id="{D9103541-4376-5EBD-FE96-51CB14211360}"/>
              </a:ext>
            </a:extLst>
          </p:cNvPr>
          <p:cNvGrpSpPr/>
          <p:nvPr userDrawn="1"/>
        </p:nvGrpSpPr>
        <p:grpSpPr>
          <a:xfrm>
            <a:off x="631825" y="620555"/>
            <a:ext cx="2463389" cy="915253"/>
            <a:chOff x="608089" y="618257"/>
            <a:chExt cx="2463389" cy="915253"/>
          </a:xfrm>
        </p:grpSpPr>
        <p:pic>
          <p:nvPicPr>
            <p:cNvPr id="4" name="Image 0" descr=" ">
              <a:extLst>
                <a:ext uri="{FF2B5EF4-FFF2-40B4-BE49-F238E27FC236}">
                  <a16:creationId xmlns:a16="http://schemas.microsoft.com/office/drawing/2014/main" id="{8D86C63F-6354-D7E1-864E-1756D3578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4573" y="1323644"/>
              <a:ext cx="150484" cy="154567"/>
            </a:xfrm>
            <a:prstGeom prst="rect">
              <a:avLst/>
            </a:prstGeom>
          </p:spPr>
        </p:pic>
        <p:pic>
          <p:nvPicPr>
            <p:cNvPr id="5" name="Image 1" descr=" ">
              <a:extLst>
                <a:ext uri="{FF2B5EF4-FFF2-40B4-BE49-F238E27FC236}">
                  <a16:creationId xmlns:a16="http://schemas.microsoft.com/office/drawing/2014/main" id="{E3321CA2-0D3F-4DCC-BA6E-9B5BE4FB3E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8755" y="1323644"/>
              <a:ext cx="138192" cy="154567"/>
            </a:xfrm>
            <a:prstGeom prst="rect">
              <a:avLst/>
            </a:prstGeom>
          </p:spPr>
        </p:pic>
        <p:pic>
          <p:nvPicPr>
            <p:cNvPr id="6" name="Image 2" descr=" ">
              <a:extLst>
                <a:ext uri="{FF2B5EF4-FFF2-40B4-BE49-F238E27FC236}">
                  <a16:creationId xmlns:a16="http://schemas.microsoft.com/office/drawing/2014/main" id="{C9DEB850-FB66-5B6C-13BB-A68B1B6127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4454" y="1258064"/>
              <a:ext cx="36591" cy="215457"/>
            </a:xfrm>
            <a:prstGeom prst="rect">
              <a:avLst/>
            </a:prstGeom>
          </p:spPr>
        </p:pic>
        <p:pic>
          <p:nvPicPr>
            <p:cNvPr id="7" name="Image 3" descr=" ">
              <a:extLst>
                <a:ext uri="{FF2B5EF4-FFF2-40B4-BE49-F238E27FC236}">
                  <a16:creationId xmlns:a16="http://schemas.microsoft.com/office/drawing/2014/main" id="{72550ACB-B024-D9C6-2E73-46B75CA216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4818" y="1262758"/>
              <a:ext cx="96329" cy="210775"/>
            </a:xfrm>
            <a:prstGeom prst="rect">
              <a:avLst/>
            </a:prstGeom>
          </p:spPr>
        </p:pic>
        <p:pic>
          <p:nvPicPr>
            <p:cNvPr id="8" name="Image 4" descr=" ">
              <a:extLst>
                <a:ext uri="{FF2B5EF4-FFF2-40B4-BE49-F238E27FC236}">
                  <a16:creationId xmlns:a16="http://schemas.microsoft.com/office/drawing/2014/main" id="{230B0647-184D-C823-8E3A-4E48E33D84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1881" y="1262758"/>
              <a:ext cx="96329" cy="210775"/>
            </a:xfrm>
            <a:prstGeom prst="rect">
              <a:avLst/>
            </a:prstGeom>
          </p:spPr>
        </p:pic>
        <p:pic>
          <p:nvPicPr>
            <p:cNvPr id="9" name="Image 5" descr=" ">
              <a:extLst>
                <a:ext uri="{FF2B5EF4-FFF2-40B4-BE49-F238E27FC236}">
                  <a16:creationId xmlns:a16="http://schemas.microsoft.com/office/drawing/2014/main" id="{CF16599E-8A73-83EA-A12B-11A21F39DB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47573" y="1259529"/>
              <a:ext cx="219586" cy="218678"/>
            </a:xfrm>
            <a:prstGeom prst="rect">
              <a:avLst/>
            </a:prstGeom>
          </p:spPr>
        </p:pic>
        <p:pic>
          <p:nvPicPr>
            <p:cNvPr id="12" name="Image 6" descr=" ">
              <a:extLst>
                <a:ext uri="{FF2B5EF4-FFF2-40B4-BE49-F238E27FC236}">
                  <a16:creationId xmlns:a16="http://schemas.microsoft.com/office/drawing/2014/main" id="{727F0E57-E455-F309-F128-E0A1031015E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35631" y="1024375"/>
              <a:ext cx="135847" cy="149882"/>
            </a:xfrm>
            <a:prstGeom prst="rect">
              <a:avLst/>
            </a:prstGeom>
          </p:spPr>
        </p:pic>
        <p:pic>
          <p:nvPicPr>
            <p:cNvPr id="14" name="Image 7" descr=" ">
              <a:extLst>
                <a:ext uri="{FF2B5EF4-FFF2-40B4-BE49-F238E27FC236}">
                  <a16:creationId xmlns:a16="http://schemas.microsoft.com/office/drawing/2014/main" id="{ACE4E9AB-DDAB-5B39-DED9-34813B3AFB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47649" y="1024376"/>
              <a:ext cx="155756" cy="154567"/>
            </a:xfrm>
            <a:prstGeom prst="rect">
              <a:avLst/>
            </a:prstGeom>
          </p:spPr>
        </p:pic>
        <p:pic>
          <p:nvPicPr>
            <p:cNvPr id="16" name="Image 8" descr=" ">
              <a:extLst>
                <a:ext uri="{FF2B5EF4-FFF2-40B4-BE49-F238E27FC236}">
                  <a16:creationId xmlns:a16="http://schemas.microsoft.com/office/drawing/2014/main" id="{28FAB353-5B8A-2CEF-A8A9-D5536AFCD0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3349" y="958817"/>
              <a:ext cx="36591" cy="215457"/>
            </a:xfrm>
            <a:prstGeom prst="rect">
              <a:avLst/>
            </a:prstGeom>
          </p:spPr>
        </p:pic>
        <p:pic>
          <p:nvPicPr>
            <p:cNvPr id="17" name="Image 9" descr=" ">
              <a:extLst>
                <a:ext uri="{FF2B5EF4-FFF2-40B4-BE49-F238E27FC236}">
                  <a16:creationId xmlns:a16="http://schemas.microsoft.com/office/drawing/2014/main" id="{3819CF31-2D3E-BD64-0CAA-81A5AB0F7EA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60276" y="988085"/>
              <a:ext cx="98078" cy="186184"/>
            </a:xfrm>
            <a:prstGeom prst="rect">
              <a:avLst/>
            </a:prstGeom>
          </p:spPr>
        </p:pic>
        <p:pic>
          <p:nvPicPr>
            <p:cNvPr id="18" name="Image 10" descr=" ">
              <a:extLst>
                <a:ext uri="{FF2B5EF4-FFF2-40B4-BE49-F238E27FC236}">
                  <a16:creationId xmlns:a16="http://schemas.microsoft.com/office/drawing/2014/main" id="{43AFEC99-9190-AD46-0F0B-6991D7845F8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00081" y="958817"/>
              <a:ext cx="36591" cy="215457"/>
            </a:xfrm>
            <a:prstGeom prst="rect">
              <a:avLst/>
            </a:prstGeom>
          </p:spPr>
        </p:pic>
        <p:pic>
          <p:nvPicPr>
            <p:cNvPr id="19" name="Image 11" descr=" ">
              <a:extLst>
                <a:ext uri="{FF2B5EF4-FFF2-40B4-BE49-F238E27FC236}">
                  <a16:creationId xmlns:a16="http://schemas.microsoft.com/office/drawing/2014/main" id="{10FB430E-F64E-8C74-ECF5-C55F6C16239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339797" y="1024376"/>
              <a:ext cx="133218" cy="154567"/>
            </a:xfrm>
            <a:prstGeom prst="rect">
              <a:avLst/>
            </a:prstGeom>
          </p:spPr>
        </p:pic>
        <p:pic>
          <p:nvPicPr>
            <p:cNvPr id="21" name="Image 12" descr=" ">
              <a:extLst>
                <a:ext uri="{FF2B5EF4-FFF2-40B4-BE49-F238E27FC236}">
                  <a16:creationId xmlns:a16="http://schemas.microsoft.com/office/drawing/2014/main" id="{194D6A8B-E7C5-A0DE-B5A9-CC36289CF27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179105" y="1024375"/>
              <a:ext cx="135847" cy="149882"/>
            </a:xfrm>
            <a:prstGeom prst="rect">
              <a:avLst/>
            </a:prstGeom>
          </p:spPr>
        </p:pic>
        <p:pic>
          <p:nvPicPr>
            <p:cNvPr id="22" name="Image 13" descr=" ">
              <a:extLst>
                <a:ext uri="{FF2B5EF4-FFF2-40B4-BE49-F238E27FC236}">
                  <a16:creationId xmlns:a16="http://schemas.microsoft.com/office/drawing/2014/main" id="{7ABE9D0A-9309-DD05-6F58-8358151578A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944" y="1024376"/>
              <a:ext cx="134681" cy="154567"/>
            </a:xfrm>
            <a:prstGeom prst="rect">
              <a:avLst/>
            </a:prstGeom>
          </p:spPr>
        </p:pic>
        <p:pic>
          <p:nvPicPr>
            <p:cNvPr id="23" name="Image 14" descr=" ">
              <a:extLst>
                <a:ext uri="{FF2B5EF4-FFF2-40B4-BE49-F238E27FC236}">
                  <a16:creationId xmlns:a16="http://schemas.microsoft.com/office/drawing/2014/main" id="{6319A566-EF4C-0B88-542C-CEC918DF76D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07200" y="1026723"/>
              <a:ext cx="81977" cy="147541"/>
            </a:xfrm>
            <a:prstGeom prst="rect">
              <a:avLst/>
            </a:prstGeom>
          </p:spPr>
        </p:pic>
        <p:pic>
          <p:nvPicPr>
            <p:cNvPr id="24" name="Image 15" descr=" ">
              <a:extLst>
                <a:ext uri="{FF2B5EF4-FFF2-40B4-BE49-F238E27FC236}">
                  <a16:creationId xmlns:a16="http://schemas.microsoft.com/office/drawing/2014/main" id="{8E2ABF00-EF3A-8FB7-5410-23FA2CACB22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742302" y="964956"/>
              <a:ext cx="164835" cy="209311"/>
            </a:xfrm>
            <a:prstGeom prst="rect">
              <a:avLst/>
            </a:prstGeom>
          </p:spPr>
        </p:pic>
        <p:pic>
          <p:nvPicPr>
            <p:cNvPr id="25" name="Image 16" descr=" ">
              <a:extLst>
                <a:ext uri="{FF2B5EF4-FFF2-40B4-BE49-F238E27FC236}">
                  <a16:creationId xmlns:a16="http://schemas.microsoft.com/office/drawing/2014/main" id="{8D4991B3-CB22-251F-3DCB-13501336BBD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443296" y="725128"/>
              <a:ext cx="135847" cy="149882"/>
            </a:xfrm>
            <a:prstGeom prst="rect">
              <a:avLst/>
            </a:prstGeom>
          </p:spPr>
        </p:pic>
        <p:pic>
          <p:nvPicPr>
            <p:cNvPr id="26" name="Image 17" descr=" ">
              <a:extLst>
                <a:ext uri="{FF2B5EF4-FFF2-40B4-BE49-F238E27FC236}">
                  <a16:creationId xmlns:a16="http://schemas.microsoft.com/office/drawing/2014/main" id="{44ACD3CA-43BB-19F4-BBB6-55C5B5B0405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260449" y="725129"/>
              <a:ext cx="150484" cy="154567"/>
            </a:xfrm>
            <a:prstGeom prst="rect">
              <a:avLst/>
            </a:prstGeom>
          </p:spPr>
        </p:pic>
        <p:pic>
          <p:nvPicPr>
            <p:cNvPr id="27" name="Image 18" descr=" ">
              <a:extLst>
                <a:ext uri="{FF2B5EF4-FFF2-40B4-BE49-F238E27FC236}">
                  <a16:creationId xmlns:a16="http://schemas.microsoft.com/office/drawing/2014/main" id="{C9292EFF-5FD4-D1FF-F510-FA997160A92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83756" y="725129"/>
              <a:ext cx="150484" cy="154567"/>
            </a:xfrm>
            <a:prstGeom prst="rect">
              <a:avLst/>
            </a:prstGeom>
          </p:spPr>
        </p:pic>
        <p:pic>
          <p:nvPicPr>
            <p:cNvPr id="28" name="Image 19" descr=" ">
              <a:extLst>
                <a:ext uri="{FF2B5EF4-FFF2-40B4-BE49-F238E27FC236}">
                  <a16:creationId xmlns:a16="http://schemas.microsoft.com/office/drawing/2014/main" id="{0EE6DB9D-4919-B082-EC5C-712AF30A3CE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5828" y="727473"/>
              <a:ext cx="81977" cy="147541"/>
            </a:xfrm>
            <a:prstGeom prst="rect">
              <a:avLst/>
            </a:prstGeom>
          </p:spPr>
        </p:pic>
        <p:pic>
          <p:nvPicPr>
            <p:cNvPr id="29" name="Image 20" descr=" ">
              <a:extLst>
                <a:ext uri="{FF2B5EF4-FFF2-40B4-BE49-F238E27FC236}">
                  <a16:creationId xmlns:a16="http://schemas.microsoft.com/office/drawing/2014/main" id="{D70E925C-68E5-DC14-F3D8-B9F184C0DB0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47573" y="661014"/>
              <a:ext cx="202022" cy="218678"/>
            </a:xfrm>
            <a:prstGeom prst="rect">
              <a:avLst/>
            </a:prstGeom>
          </p:spPr>
        </p:pic>
        <p:pic>
          <p:nvPicPr>
            <p:cNvPr id="30" name="Image 21" descr=" ">
              <a:extLst>
                <a:ext uri="{FF2B5EF4-FFF2-40B4-BE49-F238E27FC236}">
                  <a16:creationId xmlns:a16="http://schemas.microsoft.com/office/drawing/2014/main" id="{D72B5B6C-0683-F57E-640D-30167B113B0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16214" y="878247"/>
              <a:ext cx="646826" cy="647120"/>
            </a:xfrm>
            <a:prstGeom prst="rect">
              <a:avLst/>
            </a:prstGeom>
          </p:spPr>
        </p:pic>
        <p:pic>
          <p:nvPicPr>
            <p:cNvPr id="31" name="Image 22" descr=" ">
              <a:extLst>
                <a:ext uri="{FF2B5EF4-FFF2-40B4-BE49-F238E27FC236}">
                  <a16:creationId xmlns:a16="http://schemas.microsoft.com/office/drawing/2014/main" id="{B85FD602-7E0B-810D-D46E-DB90758729B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08089" y="618257"/>
              <a:ext cx="915358" cy="915250"/>
            </a:xfrm>
            <a:prstGeom prst="rect">
              <a:avLst/>
            </a:prstGeom>
          </p:spPr>
        </p:pic>
        <p:pic>
          <p:nvPicPr>
            <p:cNvPr id="32" name="Image 23" descr=" ">
              <a:extLst>
                <a:ext uri="{FF2B5EF4-FFF2-40B4-BE49-F238E27FC236}">
                  <a16:creationId xmlns:a16="http://schemas.microsoft.com/office/drawing/2014/main" id="{26653673-0B83-EFBE-2FFB-EA29725DA780}"/>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08089" y="876800"/>
              <a:ext cx="656786" cy="656701"/>
            </a:xfrm>
            <a:prstGeom prst="rect">
              <a:avLst/>
            </a:prstGeom>
          </p:spPr>
        </p:pic>
        <p:pic>
          <p:nvPicPr>
            <p:cNvPr id="33" name="Image 24" descr=" ">
              <a:extLst>
                <a:ext uri="{FF2B5EF4-FFF2-40B4-BE49-F238E27FC236}">
                  <a16:creationId xmlns:a16="http://schemas.microsoft.com/office/drawing/2014/main" id="{DADBE3E5-C0AB-B445-7F95-94929431B6C3}"/>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08090" y="1134954"/>
              <a:ext cx="398599" cy="398556"/>
            </a:xfrm>
            <a:prstGeom prst="rect">
              <a:avLst/>
            </a:prstGeom>
          </p:spPr>
        </p:pic>
      </p:grpSp>
    </p:spTree>
    <p:extLst>
      <p:ext uri="{BB962C8B-B14F-4D97-AF65-F5344CB8AC3E}">
        <p14:creationId xmlns:p14="http://schemas.microsoft.com/office/powerpoint/2010/main" val="1444982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9932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ong text title) ">
    <p:bg>
      <p:bgRef idx="1001">
        <a:schemeClr val="bg2"/>
      </p:bgRef>
    </p:bg>
    <p:spTree>
      <p:nvGrpSpPr>
        <p:cNvPr id="1" name=""/>
        <p:cNvGrpSpPr/>
        <p:nvPr/>
      </p:nvGrpSpPr>
      <p:grpSpPr>
        <a:xfrm>
          <a:off x="0" y="0"/>
          <a:ext cx="0" cy="0"/>
          <a:chOff x="0" y="0"/>
          <a:chExt cx="0" cy="0"/>
        </a:xfrm>
      </p:grpSpPr>
      <p:pic>
        <p:nvPicPr>
          <p:cNvPr id="35" name="Image 0" descr=" ">
            <a:extLst>
              <a:ext uri="{FF2B5EF4-FFF2-40B4-BE49-F238E27FC236}">
                <a16:creationId xmlns:a16="http://schemas.microsoft.com/office/drawing/2014/main" id="{2A094F53-0F9D-8534-4E38-38092EFAB795}"/>
              </a:ext>
            </a:extLst>
          </p:cNvPr>
          <p:cNvPicPr>
            <a:picLocks noChangeAspect="1"/>
          </p:cNvPicPr>
          <p:nvPr userDrawn="1"/>
        </p:nvPicPr>
        <p:blipFill>
          <a:blip r:embed="rId2"/>
          <a:stretch>
            <a:fillRect/>
          </a:stretch>
        </p:blipFill>
        <p:spPr>
          <a:xfrm>
            <a:off x="-1587" y="0"/>
            <a:ext cx="24387048" cy="13716000"/>
          </a:xfrm>
          <a:prstGeom prst="rect">
            <a:avLst/>
          </a:prstGeom>
        </p:spPr>
      </p:pic>
      <p:sp>
        <p:nvSpPr>
          <p:cNvPr id="34" name="Text Placeholder 7">
            <a:extLst>
              <a:ext uri="{FF2B5EF4-FFF2-40B4-BE49-F238E27FC236}">
                <a16:creationId xmlns:a16="http://schemas.microsoft.com/office/drawing/2014/main" id="{6E76CB07-4679-E174-DD07-453D860BF50C}"/>
              </a:ext>
            </a:extLst>
          </p:cNvPr>
          <p:cNvSpPr>
            <a:spLocks noGrp="1"/>
          </p:cNvSpPr>
          <p:nvPr>
            <p:ph type="body" sz="quarter" idx="17" hasCustomPrompt="1"/>
          </p:nvPr>
        </p:nvSpPr>
        <p:spPr>
          <a:xfrm>
            <a:off x="3390110" y="6182345"/>
            <a:ext cx="17228135" cy="5655733"/>
          </a:xfrm>
        </p:spPr>
        <p:txBody>
          <a:bodyPr lIns="0" tIns="0" rIns="0" bIns="0" anchor="t">
            <a:noAutofit/>
          </a:bodyPr>
          <a:lstStyle>
            <a:lvl1pPr marL="0" indent="0">
              <a:lnSpc>
                <a:spcPts val="9700"/>
              </a:lnSpc>
              <a:spcBef>
                <a:spcPts val="0"/>
              </a:spcBef>
              <a:buNone/>
              <a:defRPr sz="8800" kern="100"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grpSp>
        <p:nvGrpSpPr>
          <p:cNvPr id="2" name="Group 1">
            <a:extLst>
              <a:ext uri="{FF2B5EF4-FFF2-40B4-BE49-F238E27FC236}">
                <a16:creationId xmlns:a16="http://schemas.microsoft.com/office/drawing/2014/main" id="{D9103541-4376-5EBD-FE96-51CB14211360}"/>
              </a:ext>
            </a:extLst>
          </p:cNvPr>
          <p:cNvGrpSpPr/>
          <p:nvPr userDrawn="1"/>
        </p:nvGrpSpPr>
        <p:grpSpPr>
          <a:xfrm>
            <a:off x="631825" y="620555"/>
            <a:ext cx="2463389" cy="915253"/>
            <a:chOff x="608089" y="618257"/>
            <a:chExt cx="2463389" cy="915253"/>
          </a:xfrm>
        </p:grpSpPr>
        <p:pic>
          <p:nvPicPr>
            <p:cNvPr id="4" name="Image 0" descr=" ">
              <a:extLst>
                <a:ext uri="{FF2B5EF4-FFF2-40B4-BE49-F238E27FC236}">
                  <a16:creationId xmlns:a16="http://schemas.microsoft.com/office/drawing/2014/main" id="{8D86C63F-6354-D7E1-864E-1756D3578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4573" y="1323644"/>
              <a:ext cx="150484" cy="154567"/>
            </a:xfrm>
            <a:prstGeom prst="rect">
              <a:avLst/>
            </a:prstGeom>
          </p:spPr>
        </p:pic>
        <p:pic>
          <p:nvPicPr>
            <p:cNvPr id="5" name="Image 1" descr=" ">
              <a:extLst>
                <a:ext uri="{FF2B5EF4-FFF2-40B4-BE49-F238E27FC236}">
                  <a16:creationId xmlns:a16="http://schemas.microsoft.com/office/drawing/2014/main" id="{E3321CA2-0D3F-4DCC-BA6E-9B5BE4FB3E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8755" y="1323644"/>
              <a:ext cx="138192" cy="154567"/>
            </a:xfrm>
            <a:prstGeom prst="rect">
              <a:avLst/>
            </a:prstGeom>
          </p:spPr>
        </p:pic>
        <p:pic>
          <p:nvPicPr>
            <p:cNvPr id="6" name="Image 2" descr=" ">
              <a:extLst>
                <a:ext uri="{FF2B5EF4-FFF2-40B4-BE49-F238E27FC236}">
                  <a16:creationId xmlns:a16="http://schemas.microsoft.com/office/drawing/2014/main" id="{C9DEB850-FB66-5B6C-13BB-A68B1B6127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4454" y="1258064"/>
              <a:ext cx="36591" cy="215457"/>
            </a:xfrm>
            <a:prstGeom prst="rect">
              <a:avLst/>
            </a:prstGeom>
          </p:spPr>
        </p:pic>
        <p:pic>
          <p:nvPicPr>
            <p:cNvPr id="7" name="Image 3" descr=" ">
              <a:extLst>
                <a:ext uri="{FF2B5EF4-FFF2-40B4-BE49-F238E27FC236}">
                  <a16:creationId xmlns:a16="http://schemas.microsoft.com/office/drawing/2014/main" id="{72550ACB-B024-D9C6-2E73-46B75CA216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4818" y="1262758"/>
              <a:ext cx="96329" cy="210775"/>
            </a:xfrm>
            <a:prstGeom prst="rect">
              <a:avLst/>
            </a:prstGeom>
          </p:spPr>
        </p:pic>
        <p:pic>
          <p:nvPicPr>
            <p:cNvPr id="8" name="Image 4" descr=" ">
              <a:extLst>
                <a:ext uri="{FF2B5EF4-FFF2-40B4-BE49-F238E27FC236}">
                  <a16:creationId xmlns:a16="http://schemas.microsoft.com/office/drawing/2014/main" id="{230B0647-184D-C823-8E3A-4E48E33D84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1881" y="1262758"/>
              <a:ext cx="96329" cy="210775"/>
            </a:xfrm>
            <a:prstGeom prst="rect">
              <a:avLst/>
            </a:prstGeom>
          </p:spPr>
        </p:pic>
        <p:pic>
          <p:nvPicPr>
            <p:cNvPr id="9" name="Image 5" descr=" ">
              <a:extLst>
                <a:ext uri="{FF2B5EF4-FFF2-40B4-BE49-F238E27FC236}">
                  <a16:creationId xmlns:a16="http://schemas.microsoft.com/office/drawing/2014/main" id="{CF16599E-8A73-83EA-A12B-11A21F39DBC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47573" y="1259529"/>
              <a:ext cx="219586" cy="218678"/>
            </a:xfrm>
            <a:prstGeom prst="rect">
              <a:avLst/>
            </a:prstGeom>
          </p:spPr>
        </p:pic>
        <p:pic>
          <p:nvPicPr>
            <p:cNvPr id="12" name="Image 6" descr=" ">
              <a:extLst>
                <a:ext uri="{FF2B5EF4-FFF2-40B4-BE49-F238E27FC236}">
                  <a16:creationId xmlns:a16="http://schemas.microsoft.com/office/drawing/2014/main" id="{727F0E57-E455-F309-F128-E0A1031015E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35631" y="1024375"/>
              <a:ext cx="135847" cy="149882"/>
            </a:xfrm>
            <a:prstGeom prst="rect">
              <a:avLst/>
            </a:prstGeom>
          </p:spPr>
        </p:pic>
        <p:pic>
          <p:nvPicPr>
            <p:cNvPr id="14" name="Image 7" descr=" ">
              <a:extLst>
                <a:ext uri="{FF2B5EF4-FFF2-40B4-BE49-F238E27FC236}">
                  <a16:creationId xmlns:a16="http://schemas.microsoft.com/office/drawing/2014/main" id="{ACE4E9AB-DDAB-5B39-DED9-34813B3AFB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47649" y="1024376"/>
              <a:ext cx="155756" cy="154567"/>
            </a:xfrm>
            <a:prstGeom prst="rect">
              <a:avLst/>
            </a:prstGeom>
          </p:spPr>
        </p:pic>
        <p:pic>
          <p:nvPicPr>
            <p:cNvPr id="16" name="Image 8" descr=" ">
              <a:extLst>
                <a:ext uri="{FF2B5EF4-FFF2-40B4-BE49-F238E27FC236}">
                  <a16:creationId xmlns:a16="http://schemas.microsoft.com/office/drawing/2014/main" id="{28FAB353-5B8A-2CEF-A8A9-D5536AFCD0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3349" y="958817"/>
              <a:ext cx="36591" cy="215457"/>
            </a:xfrm>
            <a:prstGeom prst="rect">
              <a:avLst/>
            </a:prstGeom>
          </p:spPr>
        </p:pic>
        <p:pic>
          <p:nvPicPr>
            <p:cNvPr id="17" name="Image 9" descr=" ">
              <a:extLst>
                <a:ext uri="{FF2B5EF4-FFF2-40B4-BE49-F238E27FC236}">
                  <a16:creationId xmlns:a16="http://schemas.microsoft.com/office/drawing/2014/main" id="{3819CF31-2D3E-BD64-0CAA-81A5AB0F7EA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60276" y="988085"/>
              <a:ext cx="98078" cy="186184"/>
            </a:xfrm>
            <a:prstGeom prst="rect">
              <a:avLst/>
            </a:prstGeom>
          </p:spPr>
        </p:pic>
        <p:pic>
          <p:nvPicPr>
            <p:cNvPr id="18" name="Image 10" descr=" ">
              <a:extLst>
                <a:ext uri="{FF2B5EF4-FFF2-40B4-BE49-F238E27FC236}">
                  <a16:creationId xmlns:a16="http://schemas.microsoft.com/office/drawing/2014/main" id="{43AFEC99-9190-AD46-0F0B-6991D7845F8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00081" y="958817"/>
              <a:ext cx="36591" cy="215457"/>
            </a:xfrm>
            <a:prstGeom prst="rect">
              <a:avLst/>
            </a:prstGeom>
          </p:spPr>
        </p:pic>
        <p:pic>
          <p:nvPicPr>
            <p:cNvPr id="19" name="Image 11" descr=" ">
              <a:extLst>
                <a:ext uri="{FF2B5EF4-FFF2-40B4-BE49-F238E27FC236}">
                  <a16:creationId xmlns:a16="http://schemas.microsoft.com/office/drawing/2014/main" id="{10FB430E-F64E-8C74-ECF5-C55F6C16239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339797" y="1024376"/>
              <a:ext cx="133218" cy="154567"/>
            </a:xfrm>
            <a:prstGeom prst="rect">
              <a:avLst/>
            </a:prstGeom>
          </p:spPr>
        </p:pic>
        <p:pic>
          <p:nvPicPr>
            <p:cNvPr id="21" name="Image 12" descr=" ">
              <a:extLst>
                <a:ext uri="{FF2B5EF4-FFF2-40B4-BE49-F238E27FC236}">
                  <a16:creationId xmlns:a16="http://schemas.microsoft.com/office/drawing/2014/main" id="{194D6A8B-E7C5-A0DE-B5A9-CC36289CF27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179105" y="1024375"/>
              <a:ext cx="135847" cy="149882"/>
            </a:xfrm>
            <a:prstGeom prst="rect">
              <a:avLst/>
            </a:prstGeom>
          </p:spPr>
        </p:pic>
        <p:pic>
          <p:nvPicPr>
            <p:cNvPr id="22" name="Image 13" descr=" ">
              <a:extLst>
                <a:ext uri="{FF2B5EF4-FFF2-40B4-BE49-F238E27FC236}">
                  <a16:creationId xmlns:a16="http://schemas.microsoft.com/office/drawing/2014/main" id="{7ABE9D0A-9309-DD05-6F58-8358151578A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944" y="1024376"/>
              <a:ext cx="134681" cy="154567"/>
            </a:xfrm>
            <a:prstGeom prst="rect">
              <a:avLst/>
            </a:prstGeom>
          </p:spPr>
        </p:pic>
        <p:pic>
          <p:nvPicPr>
            <p:cNvPr id="23" name="Image 14" descr=" ">
              <a:extLst>
                <a:ext uri="{FF2B5EF4-FFF2-40B4-BE49-F238E27FC236}">
                  <a16:creationId xmlns:a16="http://schemas.microsoft.com/office/drawing/2014/main" id="{6319A566-EF4C-0B88-542C-CEC918DF76D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07200" y="1026723"/>
              <a:ext cx="81977" cy="147541"/>
            </a:xfrm>
            <a:prstGeom prst="rect">
              <a:avLst/>
            </a:prstGeom>
          </p:spPr>
        </p:pic>
        <p:pic>
          <p:nvPicPr>
            <p:cNvPr id="24" name="Image 15" descr=" ">
              <a:extLst>
                <a:ext uri="{FF2B5EF4-FFF2-40B4-BE49-F238E27FC236}">
                  <a16:creationId xmlns:a16="http://schemas.microsoft.com/office/drawing/2014/main" id="{8E2ABF00-EF3A-8FB7-5410-23FA2CACB22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742302" y="964956"/>
              <a:ext cx="164835" cy="209311"/>
            </a:xfrm>
            <a:prstGeom prst="rect">
              <a:avLst/>
            </a:prstGeom>
          </p:spPr>
        </p:pic>
        <p:pic>
          <p:nvPicPr>
            <p:cNvPr id="25" name="Image 16" descr=" ">
              <a:extLst>
                <a:ext uri="{FF2B5EF4-FFF2-40B4-BE49-F238E27FC236}">
                  <a16:creationId xmlns:a16="http://schemas.microsoft.com/office/drawing/2014/main" id="{8D4991B3-CB22-251F-3DCB-13501336BBD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443296" y="725128"/>
              <a:ext cx="135847" cy="149882"/>
            </a:xfrm>
            <a:prstGeom prst="rect">
              <a:avLst/>
            </a:prstGeom>
          </p:spPr>
        </p:pic>
        <p:pic>
          <p:nvPicPr>
            <p:cNvPr id="26" name="Image 17" descr=" ">
              <a:extLst>
                <a:ext uri="{FF2B5EF4-FFF2-40B4-BE49-F238E27FC236}">
                  <a16:creationId xmlns:a16="http://schemas.microsoft.com/office/drawing/2014/main" id="{44ACD3CA-43BB-19F4-BBB6-55C5B5B0405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260449" y="725129"/>
              <a:ext cx="150484" cy="154567"/>
            </a:xfrm>
            <a:prstGeom prst="rect">
              <a:avLst/>
            </a:prstGeom>
          </p:spPr>
        </p:pic>
        <p:pic>
          <p:nvPicPr>
            <p:cNvPr id="27" name="Image 18" descr=" ">
              <a:extLst>
                <a:ext uri="{FF2B5EF4-FFF2-40B4-BE49-F238E27FC236}">
                  <a16:creationId xmlns:a16="http://schemas.microsoft.com/office/drawing/2014/main" id="{C9292EFF-5FD4-D1FF-F510-FA997160A928}"/>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83756" y="725129"/>
              <a:ext cx="150484" cy="154567"/>
            </a:xfrm>
            <a:prstGeom prst="rect">
              <a:avLst/>
            </a:prstGeom>
          </p:spPr>
        </p:pic>
        <p:pic>
          <p:nvPicPr>
            <p:cNvPr id="28" name="Image 19" descr=" ">
              <a:extLst>
                <a:ext uri="{FF2B5EF4-FFF2-40B4-BE49-F238E27FC236}">
                  <a16:creationId xmlns:a16="http://schemas.microsoft.com/office/drawing/2014/main" id="{0EE6DB9D-4919-B082-EC5C-712AF30A3CE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5828" y="727473"/>
              <a:ext cx="81977" cy="147541"/>
            </a:xfrm>
            <a:prstGeom prst="rect">
              <a:avLst/>
            </a:prstGeom>
          </p:spPr>
        </p:pic>
        <p:pic>
          <p:nvPicPr>
            <p:cNvPr id="29" name="Image 20" descr=" ">
              <a:extLst>
                <a:ext uri="{FF2B5EF4-FFF2-40B4-BE49-F238E27FC236}">
                  <a16:creationId xmlns:a16="http://schemas.microsoft.com/office/drawing/2014/main" id="{D70E925C-68E5-DC14-F3D8-B9F184C0DB0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47573" y="661014"/>
              <a:ext cx="202022" cy="218678"/>
            </a:xfrm>
            <a:prstGeom prst="rect">
              <a:avLst/>
            </a:prstGeom>
          </p:spPr>
        </p:pic>
        <p:pic>
          <p:nvPicPr>
            <p:cNvPr id="30" name="Image 21" descr=" ">
              <a:extLst>
                <a:ext uri="{FF2B5EF4-FFF2-40B4-BE49-F238E27FC236}">
                  <a16:creationId xmlns:a16="http://schemas.microsoft.com/office/drawing/2014/main" id="{D72B5B6C-0683-F57E-640D-30167B113B0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16214" y="878247"/>
              <a:ext cx="646826" cy="647120"/>
            </a:xfrm>
            <a:prstGeom prst="rect">
              <a:avLst/>
            </a:prstGeom>
          </p:spPr>
        </p:pic>
        <p:pic>
          <p:nvPicPr>
            <p:cNvPr id="31" name="Image 22" descr=" ">
              <a:extLst>
                <a:ext uri="{FF2B5EF4-FFF2-40B4-BE49-F238E27FC236}">
                  <a16:creationId xmlns:a16="http://schemas.microsoft.com/office/drawing/2014/main" id="{B85FD602-7E0B-810D-D46E-DB90758729B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08089" y="618257"/>
              <a:ext cx="915358" cy="915250"/>
            </a:xfrm>
            <a:prstGeom prst="rect">
              <a:avLst/>
            </a:prstGeom>
          </p:spPr>
        </p:pic>
        <p:pic>
          <p:nvPicPr>
            <p:cNvPr id="32" name="Image 23" descr=" ">
              <a:extLst>
                <a:ext uri="{FF2B5EF4-FFF2-40B4-BE49-F238E27FC236}">
                  <a16:creationId xmlns:a16="http://schemas.microsoft.com/office/drawing/2014/main" id="{26653673-0B83-EFBE-2FFB-EA29725DA780}"/>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08089" y="876800"/>
              <a:ext cx="656786" cy="656701"/>
            </a:xfrm>
            <a:prstGeom prst="rect">
              <a:avLst/>
            </a:prstGeom>
          </p:spPr>
        </p:pic>
        <p:pic>
          <p:nvPicPr>
            <p:cNvPr id="33" name="Image 24" descr=" ">
              <a:extLst>
                <a:ext uri="{FF2B5EF4-FFF2-40B4-BE49-F238E27FC236}">
                  <a16:creationId xmlns:a16="http://schemas.microsoft.com/office/drawing/2014/main" id="{DADBE3E5-C0AB-B445-7F95-94929431B6C3}"/>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08090" y="1134954"/>
              <a:ext cx="398599" cy="398556"/>
            </a:xfrm>
            <a:prstGeom prst="rect">
              <a:avLst/>
            </a:prstGeom>
          </p:spPr>
        </p:pic>
      </p:grpSp>
      <p:sp>
        <p:nvSpPr>
          <p:cNvPr id="46" name="Text Placeholder 45">
            <a:extLst>
              <a:ext uri="{FF2B5EF4-FFF2-40B4-BE49-F238E27FC236}">
                <a16:creationId xmlns:a16="http://schemas.microsoft.com/office/drawing/2014/main" id="{D1AA5451-AFB2-C6C8-5F65-3EEB82F6D66F}"/>
              </a:ext>
            </a:extLst>
          </p:cNvPr>
          <p:cNvSpPr>
            <a:spLocks noGrp="1"/>
          </p:cNvSpPr>
          <p:nvPr>
            <p:ph type="body" sz="quarter" idx="19" hasCustomPrompt="1"/>
          </p:nvPr>
        </p:nvSpPr>
        <p:spPr>
          <a:xfrm>
            <a:off x="12824993" y="652915"/>
            <a:ext cx="6928803" cy="373757"/>
          </a:xfrm>
        </p:spPr>
        <p:txBody>
          <a:bodyPr lIns="0" tIns="0" rIns="0" bIns="0" anchor="b">
            <a:noAutofit/>
          </a:bodyPr>
          <a:lstStyle>
            <a:lvl1pPr marL="0" indent="0">
              <a:spcBef>
                <a:spcPts val="0"/>
              </a:spcBef>
              <a:buFontTx/>
              <a:buNone/>
              <a:defRPr sz="2400" spc="-100" baseline="0">
                <a:latin typeface="Fixel Display Semi Bold"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50" name="Text Placeholder 49">
            <a:extLst>
              <a:ext uri="{FF2B5EF4-FFF2-40B4-BE49-F238E27FC236}">
                <a16:creationId xmlns:a16="http://schemas.microsoft.com/office/drawing/2014/main" id="{D6F55735-16CD-1AC2-26E2-E6174CD45E5A}"/>
              </a:ext>
            </a:extLst>
          </p:cNvPr>
          <p:cNvSpPr>
            <a:spLocks noGrp="1"/>
          </p:cNvSpPr>
          <p:nvPr>
            <p:ph type="body" sz="quarter" idx="20" hasCustomPrompt="1"/>
          </p:nvPr>
        </p:nvSpPr>
        <p:spPr>
          <a:xfrm>
            <a:off x="12824993" y="1057702"/>
            <a:ext cx="6928803" cy="1696420"/>
          </a:xfrm>
        </p:spPr>
        <p:txBody>
          <a:bodyPr lIns="0" tIns="0" rIns="0" bIns="0" anchor="t">
            <a:noAutofit/>
          </a:bodyPr>
          <a:lstStyle>
            <a:lvl1pPr marL="0" indent="0">
              <a:lnSpc>
                <a:spcPts val="3600"/>
              </a:lnSpc>
              <a:spcBef>
                <a:spcPts val="0"/>
              </a:spcBef>
              <a:buFontTx/>
              <a:buNone/>
              <a:defRPr sz="2400">
                <a:latin typeface="Fixel Display Light"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De</a:t>
            </a:r>
            <a:r>
              <a:rPr lang="en-US" dirty="0">
                <a:effectLst/>
              </a:rPr>
              <a:t>velopment Director</a:t>
            </a:r>
            <a:endParaRPr lang="en-US" dirty="0"/>
          </a:p>
        </p:txBody>
      </p:sp>
    </p:spTree>
    <p:extLst>
      <p:ext uri="{BB962C8B-B14F-4D97-AF65-F5344CB8AC3E}">
        <p14:creationId xmlns:p14="http://schemas.microsoft.com/office/powerpoint/2010/main" val="17436112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2"/>
      </p:bgRef>
    </p:bg>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B59512EE-ACE8-3B68-7B85-9A40903CE93B}"/>
              </a:ext>
            </a:extLst>
          </p:cNvPr>
          <p:cNvSpPr>
            <a:spLocks noGrp="1"/>
          </p:cNvSpPr>
          <p:nvPr>
            <p:ph type="body" sz="quarter" idx="16"/>
          </p:nvPr>
        </p:nvSpPr>
        <p:spPr>
          <a:xfrm>
            <a:off x="7924800" y="4724400"/>
            <a:ext cx="13422313" cy="6800850"/>
          </a:xfrm>
          <a:prstGeom prst="rect">
            <a:avLst/>
          </a:prstGeom>
        </p:spPr>
        <p:txBody>
          <a:bodyPr lIns="0" tIns="0" rIns="0" bIns="0">
            <a:noAutofit/>
          </a:bodyPr>
          <a:lstStyle>
            <a:lvl1pPr marL="0" indent="0">
              <a:lnSpc>
                <a:spcPts val="4500"/>
              </a:lnSpc>
              <a:spcBef>
                <a:spcPts val="0"/>
              </a:spcBef>
              <a:buNone/>
              <a:defRPr sz="3000" kern="100" spc="-6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8" name="Text Placeholder 7">
            <a:extLst>
              <a:ext uri="{FF2B5EF4-FFF2-40B4-BE49-F238E27FC236}">
                <a16:creationId xmlns:a16="http://schemas.microsoft.com/office/drawing/2014/main" id="{EC6043F5-1ACC-D027-AAB0-C0875B7083CC}"/>
              </a:ext>
            </a:extLst>
          </p:cNvPr>
          <p:cNvSpPr>
            <a:spLocks noGrp="1"/>
          </p:cNvSpPr>
          <p:nvPr>
            <p:ph type="body" sz="quarter" idx="17" hasCustomPrompt="1"/>
          </p:nvPr>
        </p:nvSpPr>
        <p:spPr>
          <a:xfrm>
            <a:off x="7907338" y="2495550"/>
            <a:ext cx="5838825" cy="1374775"/>
          </a:xfrm>
        </p:spPr>
        <p:txBody>
          <a:bodyPr lIns="0" tIns="0" rIns="0" bIns="0">
            <a:noAutofit/>
          </a:bodyPr>
          <a:lstStyle>
            <a:lvl1pPr marL="0" indent="0">
              <a:lnSpc>
                <a:spcPts val="7879"/>
              </a:lnSpc>
              <a:spcBef>
                <a:spcPts val="0"/>
              </a:spcBef>
              <a:buNone/>
              <a:defRPr sz="8800" kern="100" spc="-4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Disclaimer</a:t>
            </a:r>
          </a:p>
        </p:txBody>
      </p:sp>
    </p:spTree>
    <p:extLst>
      <p:ext uri="{BB962C8B-B14F-4D97-AF65-F5344CB8AC3E}">
        <p14:creationId xmlns:p14="http://schemas.microsoft.com/office/powerpoint/2010/main" val="869731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userDrawn="1">
          <p15:clr>
            <a:srgbClr val="FBAE40"/>
          </p15:clr>
        </p15:guide>
        <p15:guide id="2" pos="286" userDrawn="1">
          <p15:clr>
            <a:srgbClr val="FBAE40"/>
          </p15:clr>
        </p15:guide>
        <p15:guide id="3" pos="400" userDrawn="1">
          <p15:clr>
            <a:srgbClr val="FBAE40"/>
          </p15:clr>
        </p15:guide>
        <p15:guide id="4" orient="horz" pos="8380" userDrawn="1">
          <p15:clr>
            <a:srgbClr val="FBAE40"/>
          </p15:clr>
        </p15:guide>
        <p15:guide id="5" orient="horz" pos="8289" userDrawn="1">
          <p15:clr>
            <a:srgbClr val="FBAE40"/>
          </p15:clr>
        </p15:guide>
        <p15:guide id="6" pos="4981" userDrawn="1">
          <p15:clr>
            <a:srgbClr val="FBAE40"/>
          </p15:clr>
        </p15:guide>
        <p15:guide id="7" pos="5367" userDrawn="1">
          <p15:clr>
            <a:srgbClr val="FBAE40"/>
          </p15:clr>
        </p15:guide>
        <p15:guide id="8" pos="10016" userDrawn="1">
          <p15:clr>
            <a:srgbClr val="FBAE40"/>
          </p15:clr>
        </p15:guide>
        <p15:guide id="9" pos="10402" userDrawn="1">
          <p15:clr>
            <a:srgbClr val="FBAE40"/>
          </p15:clr>
        </p15:guide>
        <p15:guide id="10" pos="14960" userDrawn="1">
          <p15:clr>
            <a:srgbClr val="FBAE40"/>
          </p15:clr>
        </p15:guide>
        <p15:guide id="11" pos="15074" userDrawn="1">
          <p15:clr>
            <a:srgbClr val="FBAE40"/>
          </p15:clr>
        </p15:guide>
        <p15:guide id="12" orient="horz" pos="3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bg>
      <p:bgRef idx="1001">
        <a:schemeClr val="bg1"/>
      </p:bgRef>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62774A10-1AA9-A215-2787-7D3D9B44F57C}"/>
              </a:ext>
            </a:extLst>
          </p:cNvPr>
          <p:cNvSpPr>
            <a:spLocks noGrp="1"/>
          </p:cNvSpPr>
          <p:nvPr>
            <p:ph type="body" sz="quarter" idx="16"/>
          </p:nvPr>
        </p:nvSpPr>
        <p:spPr>
          <a:xfrm>
            <a:off x="7907338" y="5466370"/>
            <a:ext cx="13415963" cy="522741"/>
          </a:xfrm>
        </p:spPr>
        <p:txBody>
          <a:bodyPr lIns="0" tIns="0" rIns="0" bIns="0">
            <a:noAutofit/>
          </a:bodyPr>
          <a:lstStyle>
            <a:lvl1pPr marL="0" indent="0">
              <a:buFontTx/>
              <a:buNone/>
              <a:defRPr sz="4000" kern="100" spc="-4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pic>
        <p:nvPicPr>
          <p:cNvPr id="5" name="Image 0" descr=" ">
            <a:extLst>
              <a:ext uri="{FF2B5EF4-FFF2-40B4-BE49-F238E27FC236}">
                <a16:creationId xmlns:a16="http://schemas.microsoft.com/office/drawing/2014/main" id="{C31BCA23-8D84-BF6F-6B83-25CB8E50A1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24204" y="6421924"/>
            <a:ext cx="14571946" cy="12700"/>
          </a:xfrm>
          <a:prstGeom prst="rect">
            <a:avLst/>
          </a:prstGeom>
        </p:spPr>
      </p:pic>
      <p:pic>
        <p:nvPicPr>
          <p:cNvPr id="6" name="Image 1" descr=" ">
            <a:extLst>
              <a:ext uri="{FF2B5EF4-FFF2-40B4-BE49-F238E27FC236}">
                <a16:creationId xmlns:a16="http://schemas.microsoft.com/office/drawing/2014/main" id="{16CA6EB5-580B-ACDC-3CEB-67004E9D0B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24204" y="5049205"/>
            <a:ext cx="14571946" cy="12700"/>
          </a:xfrm>
          <a:prstGeom prst="rect">
            <a:avLst/>
          </a:prstGeom>
        </p:spPr>
      </p:pic>
      <p:pic>
        <p:nvPicPr>
          <p:cNvPr id="9" name="Image 2" descr=" ">
            <a:extLst>
              <a:ext uri="{FF2B5EF4-FFF2-40B4-BE49-F238E27FC236}">
                <a16:creationId xmlns:a16="http://schemas.microsoft.com/office/drawing/2014/main" id="{E92CB53B-4641-E64E-6FBC-E0BA311F790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924204" y="7794675"/>
            <a:ext cx="14571946" cy="12700"/>
          </a:xfrm>
          <a:prstGeom prst="rect">
            <a:avLst/>
          </a:prstGeom>
        </p:spPr>
      </p:pic>
      <p:pic>
        <p:nvPicPr>
          <p:cNvPr id="14" name="Image 3" descr=" ">
            <a:extLst>
              <a:ext uri="{FF2B5EF4-FFF2-40B4-BE49-F238E27FC236}">
                <a16:creationId xmlns:a16="http://schemas.microsoft.com/office/drawing/2014/main" id="{5E5C747D-14B5-82F9-67EC-465F973FCD6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24204" y="9167441"/>
            <a:ext cx="14571946" cy="12703"/>
          </a:xfrm>
          <a:prstGeom prst="rect">
            <a:avLst/>
          </a:prstGeom>
        </p:spPr>
      </p:pic>
      <p:pic>
        <p:nvPicPr>
          <p:cNvPr id="17" name="Image 4" descr=" ">
            <a:extLst>
              <a:ext uri="{FF2B5EF4-FFF2-40B4-BE49-F238E27FC236}">
                <a16:creationId xmlns:a16="http://schemas.microsoft.com/office/drawing/2014/main" id="{5B11E81D-4B80-90F9-B07E-739460A62A4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924204" y="10540207"/>
            <a:ext cx="14581422" cy="12703"/>
          </a:xfrm>
          <a:prstGeom prst="rect">
            <a:avLst/>
          </a:prstGeom>
        </p:spPr>
      </p:pic>
      <p:pic>
        <p:nvPicPr>
          <p:cNvPr id="21" name="Image 5" descr=" ">
            <a:extLst>
              <a:ext uri="{FF2B5EF4-FFF2-40B4-BE49-F238E27FC236}">
                <a16:creationId xmlns:a16="http://schemas.microsoft.com/office/drawing/2014/main" id="{5BEED829-1437-FC10-95CB-6C9BBC209D9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24204" y="11912973"/>
            <a:ext cx="14581422" cy="12703"/>
          </a:xfrm>
          <a:prstGeom prst="rect">
            <a:avLst/>
          </a:prstGeom>
        </p:spPr>
      </p:pic>
      <p:sp>
        <p:nvSpPr>
          <p:cNvPr id="33" name="Text Placeholder 31">
            <a:extLst>
              <a:ext uri="{FF2B5EF4-FFF2-40B4-BE49-F238E27FC236}">
                <a16:creationId xmlns:a16="http://schemas.microsoft.com/office/drawing/2014/main" id="{E48D9BAA-3910-1E05-E65A-E5BBE83A07EB}"/>
              </a:ext>
            </a:extLst>
          </p:cNvPr>
          <p:cNvSpPr>
            <a:spLocks noGrp="1"/>
          </p:cNvSpPr>
          <p:nvPr>
            <p:ph type="body" sz="quarter" idx="17"/>
          </p:nvPr>
        </p:nvSpPr>
        <p:spPr>
          <a:xfrm>
            <a:off x="7907337" y="6794164"/>
            <a:ext cx="13415963" cy="522741"/>
          </a:xfrm>
        </p:spPr>
        <p:txBody>
          <a:bodyPr lIns="0" tIns="0" rIns="0" bIns="0">
            <a:noAutofit/>
          </a:bodyPr>
          <a:lstStyle>
            <a:lvl1pPr marL="0" indent="0">
              <a:buFontTx/>
              <a:buNone/>
              <a:defRPr sz="4000" kern="100" spc="-4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4" name="Text Placeholder 31">
            <a:extLst>
              <a:ext uri="{FF2B5EF4-FFF2-40B4-BE49-F238E27FC236}">
                <a16:creationId xmlns:a16="http://schemas.microsoft.com/office/drawing/2014/main" id="{E8B24AB8-B855-D699-5866-2BBE7D3C9C8C}"/>
              </a:ext>
            </a:extLst>
          </p:cNvPr>
          <p:cNvSpPr>
            <a:spLocks noGrp="1"/>
          </p:cNvSpPr>
          <p:nvPr>
            <p:ph type="body" sz="quarter" idx="18"/>
          </p:nvPr>
        </p:nvSpPr>
        <p:spPr>
          <a:xfrm>
            <a:off x="7924204" y="8212857"/>
            <a:ext cx="13415963" cy="522741"/>
          </a:xfrm>
        </p:spPr>
        <p:txBody>
          <a:bodyPr lIns="0" tIns="0" rIns="0" bIns="0">
            <a:noAutofit/>
          </a:bodyPr>
          <a:lstStyle>
            <a:lvl1pPr marL="0" indent="0">
              <a:buFontTx/>
              <a:buNone/>
              <a:defRPr sz="4000" kern="100" spc="-4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5" name="Text Placeholder 31">
            <a:extLst>
              <a:ext uri="{FF2B5EF4-FFF2-40B4-BE49-F238E27FC236}">
                <a16:creationId xmlns:a16="http://schemas.microsoft.com/office/drawing/2014/main" id="{18537569-B718-DD64-98A4-956E2633DB76}"/>
              </a:ext>
            </a:extLst>
          </p:cNvPr>
          <p:cNvSpPr>
            <a:spLocks noGrp="1"/>
          </p:cNvSpPr>
          <p:nvPr>
            <p:ph type="body" sz="quarter" idx="19"/>
          </p:nvPr>
        </p:nvSpPr>
        <p:spPr>
          <a:xfrm>
            <a:off x="7907336" y="9598805"/>
            <a:ext cx="13415963" cy="522741"/>
          </a:xfrm>
        </p:spPr>
        <p:txBody>
          <a:bodyPr lIns="0" tIns="0" rIns="0" bIns="0">
            <a:noAutofit/>
          </a:bodyPr>
          <a:lstStyle>
            <a:lvl1pPr marL="0" indent="0">
              <a:buFontTx/>
              <a:buNone/>
              <a:defRPr sz="4000" kern="100" spc="-4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6" name="Text Placeholder 31">
            <a:extLst>
              <a:ext uri="{FF2B5EF4-FFF2-40B4-BE49-F238E27FC236}">
                <a16:creationId xmlns:a16="http://schemas.microsoft.com/office/drawing/2014/main" id="{6C647527-1DAB-F11C-2444-54A18EFBE733}"/>
              </a:ext>
            </a:extLst>
          </p:cNvPr>
          <p:cNvSpPr>
            <a:spLocks noGrp="1"/>
          </p:cNvSpPr>
          <p:nvPr>
            <p:ph type="body" sz="quarter" idx="20"/>
          </p:nvPr>
        </p:nvSpPr>
        <p:spPr>
          <a:xfrm>
            <a:off x="7924204" y="10957814"/>
            <a:ext cx="13415963" cy="522741"/>
          </a:xfrm>
        </p:spPr>
        <p:txBody>
          <a:bodyPr lIns="0" tIns="0" rIns="0" bIns="0">
            <a:noAutofit/>
          </a:bodyPr>
          <a:lstStyle>
            <a:lvl1pPr marL="0" indent="0">
              <a:buFontTx/>
              <a:buNone/>
              <a:defRPr sz="4000" kern="100" spc="-4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7" name="Text Placeholder 7">
            <a:extLst>
              <a:ext uri="{FF2B5EF4-FFF2-40B4-BE49-F238E27FC236}">
                <a16:creationId xmlns:a16="http://schemas.microsoft.com/office/drawing/2014/main" id="{59284990-5089-290D-0F87-FF6543940C19}"/>
              </a:ext>
            </a:extLst>
          </p:cNvPr>
          <p:cNvSpPr>
            <a:spLocks noGrp="1"/>
          </p:cNvSpPr>
          <p:nvPr>
            <p:ph type="body" sz="quarter" idx="21" hasCustomPrompt="1"/>
          </p:nvPr>
        </p:nvSpPr>
        <p:spPr>
          <a:xfrm>
            <a:off x="7907338" y="2495550"/>
            <a:ext cx="5838825" cy="1374775"/>
          </a:xfrm>
        </p:spPr>
        <p:txBody>
          <a:bodyPr lIns="0" tIns="0" rIns="0" bIns="0">
            <a:noAutofit/>
          </a:bodyPr>
          <a:lstStyle>
            <a:lvl1pPr marL="0" indent="0">
              <a:lnSpc>
                <a:spcPts val="7879"/>
              </a:lnSpc>
              <a:spcBef>
                <a:spcPts val="0"/>
              </a:spcBef>
              <a:buNone/>
              <a:defRPr sz="8800" kern="100" spc="-4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Contents</a:t>
            </a:r>
          </a:p>
        </p:txBody>
      </p:sp>
      <p:sp>
        <p:nvSpPr>
          <p:cNvPr id="39" name="Text Placeholder 31">
            <a:extLst>
              <a:ext uri="{FF2B5EF4-FFF2-40B4-BE49-F238E27FC236}">
                <a16:creationId xmlns:a16="http://schemas.microsoft.com/office/drawing/2014/main" id="{3664624D-BB5C-B189-E16D-4DA6BDC3F430}"/>
              </a:ext>
            </a:extLst>
          </p:cNvPr>
          <p:cNvSpPr>
            <a:spLocks noGrp="1"/>
          </p:cNvSpPr>
          <p:nvPr>
            <p:ph type="body" sz="quarter" idx="22" hasCustomPrompt="1"/>
          </p:nvPr>
        </p:nvSpPr>
        <p:spPr>
          <a:xfrm>
            <a:off x="21591036" y="5466369"/>
            <a:ext cx="914589" cy="522741"/>
          </a:xfrm>
        </p:spPr>
        <p:txBody>
          <a:bodyPr lIns="0" tIns="0" rIns="0" bIns="0">
            <a:noAutofit/>
          </a:bodyPr>
          <a:lstStyle>
            <a:lvl1pPr marL="0" indent="0" algn="r">
              <a:buFontTx/>
              <a:buNone/>
              <a:defRPr sz="4000" kern="100" spc="-40" baseline="0">
                <a:solidFill>
                  <a:srgbClr val="4CDC8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01</a:t>
            </a:r>
          </a:p>
        </p:txBody>
      </p:sp>
      <p:sp>
        <p:nvSpPr>
          <p:cNvPr id="40" name="Text Placeholder 31">
            <a:extLst>
              <a:ext uri="{FF2B5EF4-FFF2-40B4-BE49-F238E27FC236}">
                <a16:creationId xmlns:a16="http://schemas.microsoft.com/office/drawing/2014/main" id="{76187FA0-5884-580C-84BB-D26CEC337140}"/>
              </a:ext>
            </a:extLst>
          </p:cNvPr>
          <p:cNvSpPr>
            <a:spLocks noGrp="1"/>
          </p:cNvSpPr>
          <p:nvPr>
            <p:ph type="body" sz="quarter" idx="23" hasCustomPrompt="1"/>
          </p:nvPr>
        </p:nvSpPr>
        <p:spPr>
          <a:xfrm>
            <a:off x="21591036" y="6794164"/>
            <a:ext cx="914589" cy="522741"/>
          </a:xfrm>
        </p:spPr>
        <p:txBody>
          <a:bodyPr lIns="0" tIns="0" rIns="0" bIns="0">
            <a:noAutofit/>
          </a:bodyPr>
          <a:lstStyle>
            <a:lvl1pPr marL="0" indent="0" algn="r">
              <a:buFontTx/>
              <a:buNone/>
              <a:defRPr sz="4000" kern="100" spc="-40" baseline="0">
                <a:solidFill>
                  <a:srgbClr val="4CDC8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02</a:t>
            </a:r>
          </a:p>
        </p:txBody>
      </p:sp>
      <p:sp>
        <p:nvSpPr>
          <p:cNvPr id="41" name="Text Placeholder 31">
            <a:extLst>
              <a:ext uri="{FF2B5EF4-FFF2-40B4-BE49-F238E27FC236}">
                <a16:creationId xmlns:a16="http://schemas.microsoft.com/office/drawing/2014/main" id="{3BDFFB69-1558-0C92-6CFD-704FAB13215B}"/>
              </a:ext>
            </a:extLst>
          </p:cNvPr>
          <p:cNvSpPr>
            <a:spLocks noGrp="1"/>
          </p:cNvSpPr>
          <p:nvPr>
            <p:ph type="body" sz="quarter" idx="24" hasCustomPrompt="1"/>
          </p:nvPr>
        </p:nvSpPr>
        <p:spPr>
          <a:xfrm>
            <a:off x="21591036" y="8212857"/>
            <a:ext cx="914589" cy="522741"/>
          </a:xfrm>
        </p:spPr>
        <p:txBody>
          <a:bodyPr lIns="0" tIns="0" rIns="0" bIns="0">
            <a:noAutofit/>
          </a:bodyPr>
          <a:lstStyle>
            <a:lvl1pPr marL="0" indent="0" algn="r">
              <a:buFontTx/>
              <a:buNone/>
              <a:defRPr sz="4000" kern="100" spc="-40" baseline="0">
                <a:solidFill>
                  <a:srgbClr val="4CDC8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03</a:t>
            </a:r>
          </a:p>
        </p:txBody>
      </p:sp>
      <p:sp>
        <p:nvSpPr>
          <p:cNvPr id="42" name="Text Placeholder 31">
            <a:extLst>
              <a:ext uri="{FF2B5EF4-FFF2-40B4-BE49-F238E27FC236}">
                <a16:creationId xmlns:a16="http://schemas.microsoft.com/office/drawing/2014/main" id="{BA11EB9C-9AA4-4CC2-62DB-419BE4D53152}"/>
              </a:ext>
            </a:extLst>
          </p:cNvPr>
          <p:cNvSpPr>
            <a:spLocks noGrp="1"/>
          </p:cNvSpPr>
          <p:nvPr>
            <p:ph type="body" sz="quarter" idx="25" hasCustomPrompt="1"/>
          </p:nvPr>
        </p:nvSpPr>
        <p:spPr>
          <a:xfrm>
            <a:off x="21591036" y="9582428"/>
            <a:ext cx="914589" cy="522741"/>
          </a:xfrm>
        </p:spPr>
        <p:txBody>
          <a:bodyPr lIns="0" tIns="0" rIns="0" bIns="0">
            <a:noAutofit/>
          </a:bodyPr>
          <a:lstStyle>
            <a:lvl1pPr marL="0" indent="0" algn="r">
              <a:buFontTx/>
              <a:buNone/>
              <a:defRPr sz="4000" kern="100" spc="-40" baseline="0">
                <a:solidFill>
                  <a:srgbClr val="4CDC8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04</a:t>
            </a:r>
          </a:p>
        </p:txBody>
      </p:sp>
      <p:sp>
        <p:nvSpPr>
          <p:cNvPr id="43" name="Text Placeholder 31">
            <a:extLst>
              <a:ext uri="{FF2B5EF4-FFF2-40B4-BE49-F238E27FC236}">
                <a16:creationId xmlns:a16="http://schemas.microsoft.com/office/drawing/2014/main" id="{C09D8369-86FB-0FB7-5CE0-C8B3D8AB5B76}"/>
              </a:ext>
            </a:extLst>
          </p:cNvPr>
          <p:cNvSpPr>
            <a:spLocks noGrp="1"/>
          </p:cNvSpPr>
          <p:nvPr>
            <p:ph type="body" sz="quarter" idx="26" hasCustomPrompt="1"/>
          </p:nvPr>
        </p:nvSpPr>
        <p:spPr>
          <a:xfrm>
            <a:off x="21591036" y="10951999"/>
            <a:ext cx="914589" cy="522741"/>
          </a:xfrm>
        </p:spPr>
        <p:txBody>
          <a:bodyPr lIns="0" tIns="0" rIns="0" bIns="0">
            <a:noAutofit/>
          </a:bodyPr>
          <a:lstStyle>
            <a:lvl1pPr marL="0" indent="0" algn="r">
              <a:buFontTx/>
              <a:buNone/>
              <a:defRPr sz="4000" kern="100" spc="-40" baseline="0">
                <a:solidFill>
                  <a:srgbClr val="4CDC85"/>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05</a:t>
            </a:r>
          </a:p>
        </p:txBody>
      </p:sp>
    </p:spTree>
    <p:extLst>
      <p:ext uri="{BB962C8B-B14F-4D97-AF65-F5344CB8AC3E}">
        <p14:creationId xmlns:p14="http://schemas.microsoft.com/office/powerpoint/2010/main" val="38735602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userDrawn="1">
          <p15:clr>
            <a:srgbClr val="FBAE40"/>
          </p15:clr>
        </p15:guide>
        <p15:guide id="2" pos="286" userDrawn="1">
          <p15:clr>
            <a:srgbClr val="FBAE40"/>
          </p15:clr>
        </p15:guide>
        <p15:guide id="3" pos="400" userDrawn="1">
          <p15:clr>
            <a:srgbClr val="FBAE40"/>
          </p15:clr>
        </p15:guide>
        <p15:guide id="4" orient="horz" pos="8380" userDrawn="1">
          <p15:clr>
            <a:srgbClr val="FBAE40"/>
          </p15:clr>
        </p15:guide>
        <p15:guide id="5" orient="horz" pos="8289" userDrawn="1">
          <p15:clr>
            <a:srgbClr val="FBAE40"/>
          </p15:clr>
        </p15:guide>
        <p15:guide id="6" pos="4981" userDrawn="1">
          <p15:clr>
            <a:srgbClr val="FBAE40"/>
          </p15:clr>
        </p15:guide>
        <p15:guide id="7" pos="5389" userDrawn="1">
          <p15:clr>
            <a:srgbClr val="FBAE40"/>
          </p15:clr>
        </p15:guide>
        <p15:guide id="8" pos="10016" userDrawn="1">
          <p15:clr>
            <a:srgbClr val="FBAE40"/>
          </p15:clr>
        </p15:guide>
        <p15:guide id="9" pos="10402" userDrawn="1">
          <p15:clr>
            <a:srgbClr val="FBAE40"/>
          </p15:clr>
        </p15:guide>
        <p15:guide id="10" pos="14960" userDrawn="1">
          <p15:clr>
            <a:srgbClr val="FBAE40"/>
          </p15:clr>
        </p15:guide>
        <p15:guide id="11" pos="15074" userDrawn="1">
          <p15:clr>
            <a:srgbClr val="FBAE40"/>
          </p15:clr>
        </p15:guide>
        <p15:guide id="12" orient="horz" pos="3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bg>
      <p:bgRef idx="1001">
        <a:schemeClr val="bg2"/>
      </p:bgRef>
    </p:bg>
    <p:spTree>
      <p:nvGrpSpPr>
        <p:cNvPr id="1" name=""/>
        <p:cNvGrpSpPr/>
        <p:nvPr/>
      </p:nvGrpSpPr>
      <p:grpSpPr>
        <a:xfrm>
          <a:off x="0" y="0"/>
          <a:ext cx="0" cy="0"/>
          <a:chOff x="0" y="0"/>
          <a:chExt cx="0" cy="0"/>
        </a:xfrm>
      </p:grpSpPr>
      <p:pic>
        <p:nvPicPr>
          <p:cNvPr id="13" name="Image 0" descr=" ">
            <a:extLst>
              <a:ext uri="{FF2B5EF4-FFF2-40B4-BE49-F238E27FC236}">
                <a16:creationId xmlns:a16="http://schemas.microsoft.com/office/drawing/2014/main" id="{B8976E5A-32E1-69ED-8F3E-370C2FE49901}"/>
              </a:ext>
            </a:extLst>
          </p:cNvPr>
          <p:cNvPicPr>
            <a:picLocks noChangeAspect="1"/>
          </p:cNvPicPr>
          <p:nvPr userDrawn="1"/>
        </p:nvPicPr>
        <p:blipFill>
          <a:blip r:embed="rId2"/>
          <a:stretch>
            <a:fillRect/>
          </a:stretch>
        </p:blipFill>
        <p:spPr>
          <a:xfrm>
            <a:off x="0" y="0"/>
            <a:ext cx="24387048" cy="13716000"/>
          </a:xfrm>
          <a:prstGeom prst="rect">
            <a:avLst/>
          </a:prstGeom>
        </p:spPr>
      </p:pic>
      <p:sp>
        <p:nvSpPr>
          <p:cNvPr id="11" name="Text Placeholder 9">
            <a:extLst>
              <a:ext uri="{FF2B5EF4-FFF2-40B4-BE49-F238E27FC236}">
                <a16:creationId xmlns:a16="http://schemas.microsoft.com/office/drawing/2014/main" id="{FCF44E44-7083-94C5-D4B4-C4A57BD30B71}"/>
              </a:ext>
            </a:extLst>
          </p:cNvPr>
          <p:cNvSpPr>
            <a:spLocks noGrp="1"/>
          </p:cNvSpPr>
          <p:nvPr>
            <p:ph type="body" sz="quarter" idx="16" hasCustomPrompt="1"/>
          </p:nvPr>
        </p:nvSpPr>
        <p:spPr>
          <a:xfrm>
            <a:off x="5262467" y="6162301"/>
            <a:ext cx="2644871" cy="1059593"/>
          </a:xfrm>
        </p:spPr>
        <p:txBody>
          <a:bodyPr lIns="0" tIns="0" rIns="0" bIns="0">
            <a:noAutofit/>
          </a:bodyPr>
          <a:lstStyle>
            <a:lvl1pPr marL="0" indent="0" algn="r">
              <a:spcBef>
                <a:spcPts val="0"/>
              </a:spcBef>
              <a:buNone/>
              <a:defRPr sz="9600" kern="100" spc="-40" baseline="0">
                <a:solidFill>
                  <a:srgbClr val="4CDC8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01</a:t>
            </a:r>
          </a:p>
        </p:txBody>
      </p:sp>
      <p:sp>
        <p:nvSpPr>
          <p:cNvPr id="10" name="Text Placeholder 9">
            <a:extLst>
              <a:ext uri="{FF2B5EF4-FFF2-40B4-BE49-F238E27FC236}">
                <a16:creationId xmlns:a16="http://schemas.microsoft.com/office/drawing/2014/main" id="{6CB2D84E-339E-28AF-460E-4C7911606C21}"/>
              </a:ext>
            </a:extLst>
          </p:cNvPr>
          <p:cNvSpPr>
            <a:spLocks noGrp="1"/>
          </p:cNvSpPr>
          <p:nvPr>
            <p:ph type="body" sz="quarter" idx="15"/>
          </p:nvPr>
        </p:nvSpPr>
        <p:spPr>
          <a:xfrm>
            <a:off x="8555038" y="6197600"/>
            <a:ext cx="13987462" cy="5689600"/>
          </a:xfrm>
        </p:spPr>
        <p:txBody>
          <a:bodyPr lIns="0" tIns="0" rIns="0" bIns="0">
            <a:noAutofit/>
          </a:bodyPr>
          <a:lstStyle>
            <a:lvl1pPr marL="0" indent="0">
              <a:lnSpc>
                <a:spcPts val="9600"/>
              </a:lnSpc>
              <a:spcBef>
                <a:spcPts val="0"/>
              </a:spcBef>
              <a:buNone/>
              <a:defRPr sz="9600" kern="100" spc="-40" baseline="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sp>
        <p:nvSpPr>
          <p:cNvPr id="26" name="Text Placeholder 21">
            <a:extLst>
              <a:ext uri="{FF2B5EF4-FFF2-40B4-BE49-F238E27FC236}">
                <a16:creationId xmlns:a16="http://schemas.microsoft.com/office/drawing/2014/main" id="{D8243635-33F5-CDC0-6D29-4E1BAFB1C571}"/>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chemeClr val="tx1"/>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28" name="Text Placeholder 21">
            <a:extLst>
              <a:ext uri="{FF2B5EF4-FFF2-40B4-BE49-F238E27FC236}">
                <a16:creationId xmlns:a16="http://schemas.microsoft.com/office/drawing/2014/main" id="{F1D932F9-B4E5-74EC-7168-7AA4736D106D}"/>
              </a:ext>
            </a:extLst>
          </p:cNvPr>
          <p:cNvSpPr>
            <a:spLocks noGrp="1"/>
          </p:cNvSpPr>
          <p:nvPr>
            <p:ph type="body" sz="quarter" idx="17" hasCustomPrompt="1"/>
          </p:nvPr>
        </p:nvSpPr>
        <p:spPr>
          <a:xfrm>
            <a:off x="520699" y="13059494"/>
            <a:ext cx="5285741" cy="215900"/>
          </a:xfrm>
          <a:prstGeom prst="rect">
            <a:avLst/>
          </a:prstGeom>
        </p:spPr>
        <p:txBody>
          <a:bodyPr>
            <a:noAutofit/>
          </a:bodyPr>
          <a:lstStyle>
            <a:lvl1pPr marL="0" indent="0" algn="l">
              <a:spcBef>
                <a:spcPts val="0"/>
              </a:spcBef>
              <a:buNone/>
              <a:defRPr sz="1800">
                <a:solidFill>
                  <a:schemeClr val="tx1"/>
                </a:solidFill>
                <a:latin typeface="Fixel Display Semi Bold" pitchFamily="2" charset="0"/>
              </a:defRPr>
            </a:lvl1pPr>
            <a:lvl5pPr>
              <a:defRPr/>
            </a:lvl5pPr>
          </a:lstStyle>
          <a:p>
            <a:pPr lvl="0"/>
            <a:r>
              <a:rPr lang="en-US" sz="1800" dirty="0">
                <a:latin typeface="Fixel Display Semi Bold" pitchFamily="2" charset="0"/>
              </a:rPr>
              <a:t>Green Transition Office, June 2024</a:t>
            </a:r>
            <a:endParaRPr lang="en-US" dirty="0"/>
          </a:p>
        </p:txBody>
      </p:sp>
    </p:spTree>
    <p:extLst>
      <p:ext uri="{BB962C8B-B14F-4D97-AF65-F5344CB8AC3E}">
        <p14:creationId xmlns:p14="http://schemas.microsoft.com/office/powerpoint/2010/main" val="28529623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0" name="Shape 14">
            <a:extLst>
              <a:ext uri="{FF2B5EF4-FFF2-40B4-BE49-F238E27FC236}">
                <a16:creationId xmlns:a16="http://schemas.microsoft.com/office/drawing/2014/main" id="{FE64A78D-D464-5DA3-AA3A-B583F343B204}"/>
              </a:ext>
            </a:extLst>
          </p:cNvPr>
          <p:cNvSpPr/>
          <p:nvPr userDrawn="1"/>
        </p:nvSpPr>
        <p:spPr>
          <a:xfrm>
            <a:off x="608089" y="10713889"/>
            <a:ext cx="22206096" cy="1905000"/>
          </a:xfrm>
          <a:prstGeom prst="rect">
            <a:avLst/>
          </a:prstGeom>
          <a:noFill/>
          <a:ln/>
        </p:spPr>
        <p:txBody>
          <a:bodyPr/>
          <a:lstStyle/>
          <a:p>
            <a:endParaRPr lang="en-US"/>
          </a:p>
        </p:txBody>
      </p:sp>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3" name="Title Placeholder 1">
            <a:extLst>
              <a:ext uri="{FF2B5EF4-FFF2-40B4-BE49-F238E27FC236}">
                <a16:creationId xmlns:a16="http://schemas.microsoft.com/office/drawing/2014/main" id="{E6872A41-8223-787B-44B5-EE8FB45CBE2B}"/>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24" name="Text Placeholder 23">
            <a:extLst>
              <a:ext uri="{FF2B5EF4-FFF2-40B4-BE49-F238E27FC236}">
                <a16:creationId xmlns:a16="http://schemas.microsoft.com/office/drawing/2014/main" id="{5690225D-1A04-E21B-8DF4-9A8B93142B7A}"/>
              </a:ext>
            </a:extLst>
          </p:cNvPr>
          <p:cNvSpPr>
            <a:spLocks noGrp="1"/>
          </p:cNvSpPr>
          <p:nvPr>
            <p:ph type="body" sz="quarter" idx="15" hasCustomPrompt="1"/>
          </p:nvPr>
        </p:nvSpPr>
        <p:spPr>
          <a:xfrm>
            <a:off x="635000" y="2492852"/>
            <a:ext cx="5419725" cy="2223973"/>
          </a:xfrm>
        </p:spPr>
        <p:txBody>
          <a:bodyPr lIns="0" tIns="0" rIns="0" bIns="0">
            <a:noAutofit/>
          </a:bodyPr>
          <a:lstStyle>
            <a:lvl1pPr marL="0" indent="0">
              <a:lnSpc>
                <a:spcPts val="3360"/>
              </a:lnSpc>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effectLst/>
              </a:rPr>
              <a:t>Title 1</a:t>
            </a:r>
            <a:endParaRPr lang="en-US" dirty="0"/>
          </a:p>
        </p:txBody>
      </p:sp>
      <p:sp>
        <p:nvSpPr>
          <p:cNvPr id="25" name="Text Placeholder 23">
            <a:extLst>
              <a:ext uri="{FF2B5EF4-FFF2-40B4-BE49-F238E27FC236}">
                <a16:creationId xmlns:a16="http://schemas.microsoft.com/office/drawing/2014/main" id="{9C8C31EC-5DDC-C048-3DCE-CF9FF50A2B26}"/>
              </a:ext>
            </a:extLst>
          </p:cNvPr>
          <p:cNvSpPr>
            <a:spLocks noGrp="1"/>
          </p:cNvSpPr>
          <p:nvPr>
            <p:ph type="body" sz="quarter" idx="16" hasCustomPrompt="1"/>
          </p:nvPr>
        </p:nvSpPr>
        <p:spPr>
          <a:xfrm>
            <a:off x="653433" y="5489541"/>
            <a:ext cx="5419725" cy="2095500"/>
          </a:xfrm>
        </p:spPr>
        <p:txBody>
          <a:bodyPr lIns="0" tIns="0" rIns="0" bIns="0">
            <a:noAutofit/>
          </a:bodyPr>
          <a:lstStyle>
            <a:lvl1pPr marL="0" indent="0">
              <a:lnSpc>
                <a:spcPts val="3360"/>
              </a:lnSpc>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effectLst/>
              </a:rPr>
              <a:t>Title 2</a:t>
            </a:r>
            <a:endParaRPr lang="en-US" dirty="0"/>
          </a:p>
        </p:txBody>
      </p:sp>
      <p:sp>
        <p:nvSpPr>
          <p:cNvPr id="26" name="Text Placeholder 23">
            <a:extLst>
              <a:ext uri="{FF2B5EF4-FFF2-40B4-BE49-F238E27FC236}">
                <a16:creationId xmlns:a16="http://schemas.microsoft.com/office/drawing/2014/main" id="{C78BF4E3-BA39-DD53-20FD-4B0F9283CECC}"/>
              </a:ext>
            </a:extLst>
          </p:cNvPr>
          <p:cNvSpPr>
            <a:spLocks noGrp="1"/>
          </p:cNvSpPr>
          <p:nvPr>
            <p:ph type="body" sz="quarter" idx="17" hasCustomPrompt="1"/>
          </p:nvPr>
        </p:nvSpPr>
        <p:spPr>
          <a:xfrm>
            <a:off x="654050" y="8349854"/>
            <a:ext cx="5419725" cy="1830022"/>
          </a:xfrm>
        </p:spPr>
        <p:txBody>
          <a:bodyPr lIns="0" tIns="0" rIns="0" bIns="0">
            <a:noAutofit/>
          </a:bodyPr>
          <a:lstStyle>
            <a:lvl1pPr marL="0" indent="0">
              <a:lnSpc>
                <a:spcPts val="3360"/>
              </a:lnSpc>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effectLst/>
              </a:rPr>
              <a:t>Title 3</a:t>
            </a:r>
            <a:endParaRPr lang="en-US" dirty="0"/>
          </a:p>
        </p:txBody>
      </p:sp>
      <p:sp>
        <p:nvSpPr>
          <p:cNvPr id="27" name="Text Placeholder 23">
            <a:extLst>
              <a:ext uri="{FF2B5EF4-FFF2-40B4-BE49-F238E27FC236}">
                <a16:creationId xmlns:a16="http://schemas.microsoft.com/office/drawing/2014/main" id="{DB4186C9-4FCE-FE26-79DC-FAA9B9C3F609}"/>
              </a:ext>
            </a:extLst>
          </p:cNvPr>
          <p:cNvSpPr>
            <a:spLocks noGrp="1"/>
          </p:cNvSpPr>
          <p:nvPr>
            <p:ph type="body" sz="quarter" idx="18" hasCustomPrompt="1"/>
          </p:nvPr>
        </p:nvSpPr>
        <p:spPr>
          <a:xfrm>
            <a:off x="654050" y="10919376"/>
            <a:ext cx="5419725" cy="1782062"/>
          </a:xfrm>
        </p:spPr>
        <p:txBody>
          <a:bodyPr lIns="0" tIns="0" rIns="0" bIns="0">
            <a:noAutofit/>
          </a:bodyPr>
          <a:lstStyle>
            <a:lvl1pPr marL="0" indent="0">
              <a:lnSpc>
                <a:spcPts val="3360"/>
              </a:lnSpc>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effectLst/>
              </a:rPr>
              <a:t>Title 4</a:t>
            </a:r>
            <a:endParaRPr lang="en-US" dirty="0"/>
          </a:p>
        </p:txBody>
      </p:sp>
      <p:sp>
        <p:nvSpPr>
          <p:cNvPr id="29" name="Content Placeholder 28">
            <a:extLst>
              <a:ext uri="{FF2B5EF4-FFF2-40B4-BE49-F238E27FC236}">
                <a16:creationId xmlns:a16="http://schemas.microsoft.com/office/drawing/2014/main" id="{6D49ADF3-6306-7AC9-86CC-66B47B55C183}"/>
              </a:ext>
            </a:extLst>
          </p:cNvPr>
          <p:cNvSpPr>
            <a:spLocks noGrp="1"/>
          </p:cNvSpPr>
          <p:nvPr>
            <p:ph sz="quarter" idx="19"/>
          </p:nvPr>
        </p:nvSpPr>
        <p:spPr>
          <a:xfrm>
            <a:off x="654050" y="5080165"/>
            <a:ext cx="23094950" cy="45719"/>
          </a:xfrm>
          <a:solidFill>
            <a:schemeClr val="accent1"/>
          </a:solidFill>
        </p:spPr>
        <p:txBody>
          <a:bodyPr/>
          <a:lstStyle>
            <a:lvl1pPr marL="0" indent="0">
              <a:buFont typeface="Arial" panose="020B0604020202020204" pitchFamily="34" charset="0"/>
              <a:buNone/>
              <a:defRPr/>
            </a:lvl1pPr>
          </a:lstStyle>
          <a:p>
            <a:pPr lvl="0"/>
            <a:endParaRPr lang="en-US" dirty="0"/>
          </a:p>
        </p:txBody>
      </p:sp>
      <p:sp>
        <p:nvSpPr>
          <p:cNvPr id="44" name="Text Placeholder 43">
            <a:extLst>
              <a:ext uri="{FF2B5EF4-FFF2-40B4-BE49-F238E27FC236}">
                <a16:creationId xmlns:a16="http://schemas.microsoft.com/office/drawing/2014/main" id="{2D1A1272-A5CE-3AA5-4551-B554E8D2D606}"/>
              </a:ext>
            </a:extLst>
          </p:cNvPr>
          <p:cNvSpPr>
            <a:spLocks noGrp="1"/>
          </p:cNvSpPr>
          <p:nvPr>
            <p:ph type="body" sz="quarter" idx="20"/>
          </p:nvPr>
        </p:nvSpPr>
        <p:spPr>
          <a:xfrm>
            <a:off x="6392863" y="2489988"/>
            <a:ext cx="17105492" cy="2246743"/>
          </a:xfrm>
        </p:spPr>
        <p:txBody>
          <a:bodyPr lIns="0" tIns="0" rIns="0" bIns="0">
            <a:normAutofit/>
          </a:bodyPr>
          <a:lstStyle>
            <a:lvl1pPr marL="342900" indent="-342900">
              <a:lnSpc>
                <a:spcPts val="2900"/>
              </a:lnSpc>
              <a:buFont typeface="Arial" panose="020B0604020202020204" pitchFamily="34" charset="0"/>
              <a:buChar char="•"/>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48" name="Text Placeholder 43">
            <a:extLst>
              <a:ext uri="{FF2B5EF4-FFF2-40B4-BE49-F238E27FC236}">
                <a16:creationId xmlns:a16="http://schemas.microsoft.com/office/drawing/2014/main" id="{D86F1507-3510-8B32-1EFA-2BD9D244387F}"/>
              </a:ext>
            </a:extLst>
          </p:cNvPr>
          <p:cNvSpPr>
            <a:spLocks noGrp="1"/>
          </p:cNvSpPr>
          <p:nvPr>
            <p:ph type="body" sz="quarter" idx="23"/>
          </p:nvPr>
        </p:nvSpPr>
        <p:spPr>
          <a:xfrm>
            <a:off x="6392862" y="8349855"/>
            <a:ext cx="17105493" cy="1830021"/>
          </a:xfrm>
        </p:spPr>
        <p:txBody>
          <a:bodyPr lIns="0" tIns="0" rIns="0" bIns="0">
            <a:normAutofit/>
          </a:bodyPr>
          <a:lstStyle>
            <a:lvl1pPr marL="342900" indent="-342900">
              <a:lnSpc>
                <a:spcPts val="2900"/>
              </a:lnSpc>
              <a:buFont typeface="Arial" panose="020B0604020202020204" pitchFamily="34" charset="0"/>
              <a:buChar char="•"/>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0" name="Text Placeholder 43">
            <a:extLst>
              <a:ext uri="{FF2B5EF4-FFF2-40B4-BE49-F238E27FC236}">
                <a16:creationId xmlns:a16="http://schemas.microsoft.com/office/drawing/2014/main" id="{9AB0BCA7-34CB-4AA6-646B-CD5F659D8A79}"/>
              </a:ext>
            </a:extLst>
          </p:cNvPr>
          <p:cNvSpPr>
            <a:spLocks noGrp="1"/>
          </p:cNvSpPr>
          <p:nvPr>
            <p:ph type="body" sz="quarter" idx="25"/>
          </p:nvPr>
        </p:nvSpPr>
        <p:spPr>
          <a:xfrm>
            <a:off x="6411911" y="10942918"/>
            <a:ext cx="17086444" cy="1755279"/>
          </a:xfrm>
        </p:spPr>
        <p:txBody>
          <a:bodyPr lIns="0" tIns="0" rIns="0" bIns="0">
            <a:normAutofit/>
          </a:bodyPr>
          <a:lstStyle>
            <a:lvl1pPr marL="342900" indent="-342900">
              <a:lnSpc>
                <a:spcPts val="2900"/>
              </a:lnSpc>
              <a:buFont typeface="Arial" panose="020B0604020202020204" pitchFamily="34" charset="0"/>
              <a:buChar char="•"/>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1" name="Text Placeholder 43">
            <a:extLst>
              <a:ext uri="{FF2B5EF4-FFF2-40B4-BE49-F238E27FC236}">
                <a16:creationId xmlns:a16="http://schemas.microsoft.com/office/drawing/2014/main" id="{240B582D-B30B-D4A3-1C94-BBA6C5355AC5}"/>
              </a:ext>
            </a:extLst>
          </p:cNvPr>
          <p:cNvSpPr>
            <a:spLocks noGrp="1"/>
          </p:cNvSpPr>
          <p:nvPr>
            <p:ph type="body" sz="quarter" idx="26"/>
          </p:nvPr>
        </p:nvSpPr>
        <p:spPr>
          <a:xfrm>
            <a:off x="6392863" y="5489224"/>
            <a:ext cx="17105492" cy="2095501"/>
          </a:xfrm>
        </p:spPr>
        <p:txBody>
          <a:bodyPr lIns="0" tIns="0" rIns="0" bIns="0">
            <a:normAutofit/>
          </a:bodyPr>
          <a:lstStyle>
            <a:lvl1pPr marL="342900" indent="-342900">
              <a:lnSpc>
                <a:spcPts val="2900"/>
              </a:lnSpc>
              <a:buFont typeface="Arial" panose="020B0604020202020204" pitchFamily="34" charset="0"/>
              <a:buChar char="•"/>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2" name="Content Placeholder 28">
            <a:extLst>
              <a:ext uri="{FF2B5EF4-FFF2-40B4-BE49-F238E27FC236}">
                <a16:creationId xmlns:a16="http://schemas.microsoft.com/office/drawing/2014/main" id="{544A09B0-0F4C-9E43-AEC2-9DCB2CA644C8}"/>
              </a:ext>
            </a:extLst>
          </p:cNvPr>
          <p:cNvSpPr>
            <a:spLocks noGrp="1"/>
          </p:cNvSpPr>
          <p:nvPr>
            <p:ph sz="quarter" idx="27"/>
          </p:nvPr>
        </p:nvSpPr>
        <p:spPr>
          <a:xfrm>
            <a:off x="654050" y="7939717"/>
            <a:ext cx="23094950" cy="45719"/>
          </a:xfrm>
          <a:solidFill>
            <a:schemeClr val="accent1"/>
          </a:solidFill>
        </p:spPr>
        <p:txBody>
          <a:bodyPr/>
          <a:lstStyle>
            <a:lvl1pPr marL="0" indent="0">
              <a:buFont typeface="Arial" panose="020B0604020202020204" pitchFamily="34" charset="0"/>
              <a:buNone/>
              <a:defRPr/>
            </a:lvl1pPr>
          </a:lstStyle>
          <a:p>
            <a:pPr lvl="0"/>
            <a:endParaRPr lang="en-US" dirty="0"/>
          </a:p>
        </p:txBody>
      </p:sp>
      <p:sp>
        <p:nvSpPr>
          <p:cNvPr id="53" name="Content Placeholder 28">
            <a:extLst>
              <a:ext uri="{FF2B5EF4-FFF2-40B4-BE49-F238E27FC236}">
                <a16:creationId xmlns:a16="http://schemas.microsoft.com/office/drawing/2014/main" id="{B6178415-4702-46A6-2FE9-8067A50E8934}"/>
              </a:ext>
            </a:extLst>
          </p:cNvPr>
          <p:cNvSpPr>
            <a:spLocks noGrp="1"/>
          </p:cNvSpPr>
          <p:nvPr>
            <p:ph sz="quarter" idx="28"/>
          </p:nvPr>
        </p:nvSpPr>
        <p:spPr>
          <a:xfrm>
            <a:off x="654050" y="10511288"/>
            <a:ext cx="23094950" cy="45719"/>
          </a:xfrm>
          <a:solidFill>
            <a:schemeClr val="accent1"/>
          </a:solidFill>
        </p:spPr>
        <p:txBody>
          <a:bodyPr/>
          <a:lstStyle>
            <a:lvl1pPr marL="0" indent="0">
              <a:buFont typeface="Arial" panose="020B0604020202020204" pitchFamily="34" charset="0"/>
              <a:buNone/>
              <a:defRPr/>
            </a:lvl1pPr>
          </a:lstStyle>
          <a:p>
            <a:pPr lvl="0"/>
            <a:endParaRPr lang="en-US" dirty="0"/>
          </a:p>
        </p:txBody>
      </p:sp>
    </p:spTree>
    <p:extLst>
      <p:ext uri="{BB962C8B-B14F-4D97-AF65-F5344CB8AC3E}">
        <p14:creationId xmlns:p14="http://schemas.microsoft.com/office/powerpoint/2010/main" val="37529420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ble">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3" name="Title Placeholder 1">
            <a:extLst>
              <a:ext uri="{FF2B5EF4-FFF2-40B4-BE49-F238E27FC236}">
                <a16:creationId xmlns:a16="http://schemas.microsoft.com/office/drawing/2014/main" id="{E6872A41-8223-787B-44B5-EE8FB45CBE2B}"/>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4" name="Shape 0">
            <a:extLst>
              <a:ext uri="{FF2B5EF4-FFF2-40B4-BE49-F238E27FC236}">
                <a16:creationId xmlns:a16="http://schemas.microsoft.com/office/drawing/2014/main" id="{79AC6555-20D6-5018-DB60-FF080E707485}"/>
              </a:ext>
            </a:extLst>
          </p:cNvPr>
          <p:cNvSpPr/>
          <p:nvPr userDrawn="1"/>
        </p:nvSpPr>
        <p:spPr>
          <a:xfrm>
            <a:off x="614440" y="2423783"/>
            <a:ext cx="23167696" cy="609600"/>
          </a:xfrm>
          <a:prstGeom prst="rect">
            <a:avLst/>
          </a:prstGeom>
          <a:solidFill>
            <a:srgbClr val="161616">
              <a:alpha val="100000"/>
            </a:srgbClr>
          </a:solidFill>
          <a:ln/>
        </p:spPr>
        <p:txBody>
          <a:bodyPr/>
          <a:lstStyle/>
          <a:p>
            <a:endParaRPr lang="en-US"/>
          </a:p>
        </p:txBody>
      </p:sp>
      <p:sp>
        <p:nvSpPr>
          <p:cNvPr id="5" name="Shape 1">
            <a:extLst>
              <a:ext uri="{FF2B5EF4-FFF2-40B4-BE49-F238E27FC236}">
                <a16:creationId xmlns:a16="http://schemas.microsoft.com/office/drawing/2014/main" id="{25E3208C-C889-C874-0CE4-C99CF4F785AE}"/>
              </a:ext>
            </a:extLst>
          </p:cNvPr>
          <p:cNvSpPr/>
          <p:nvPr userDrawn="1"/>
        </p:nvSpPr>
        <p:spPr>
          <a:xfrm>
            <a:off x="614440" y="3033384"/>
            <a:ext cx="23167696" cy="1883271"/>
          </a:xfrm>
          <a:prstGeom prst="rect">
            <a:avLst/>
          </a:prstGeom>
          <a:solidFill>
            <a:srgbClr val="4CDC85">
              <a:alpha val="4000"/>
            </a:srgbClr>
          </a:solidFill>
          <a:ln/>
        </p:spPr>
        <p:txBody>
          <a:bodyPr/>
          <a:lstStyle/>
          <a:p>
            <a:endParaRPr lang="en-US"/>
          </a:p>
        </p:txBody>
      </p:sp>
      <p:sp>
        <p:nvSpPr>
          <p:cNvPr id="6" name="Shape 2">
            <a:extLst>
              <a:ext uri="{FF2B5EF4-FFF2-40B4-BE49-F238E27FC236}">
                <a16:creationId xmlns:a16="http://schemas.microsoft.com/office/drawing/2014/main" id="{1DC3564E-504C-2C48-EDB0-C247E10EBD6F}"/>
              </a:ext>
            </a:extLst>
          </p:cNvPr>
          <p:cNvSpPr/>
          <p:nvPr userDrawn="1"/>
        </p:nvSpPr>
        <p:spPr>
          <a:xfrm>
            <a:off x="614440" y="7004564"/>
            <a:ext cx="23167696" cy="2014438"/>
          </a:xfrm>
          <a:prstGeom prst="rect">
            <a:avLst/>
          </a:prstGeom>
          <a:solidFill>
            <a:srgbClr val="4CDC85">
              <a:alpha val="4000"/>
            </a:srgbClr>
          </a:solidFill>
          <a:ln/>
        </p:spPr>
        <p:txBody>
          <a:bodyPr/>
          <a:lstStyle/>
          <a:p>
            <a:endParaRPr lang="en-US"/>
          </a:p>
        </p:txBody>
      </p:sp>
      <p:sp>
        <p:nvSpPr>
          <p:cNvPr id="7" name="Shape 3">
            <a:extLst>
              <a:ext uri="{FF2B5EF4-FFF2-40B4-BE49-F238E27FC236}">
                <a16:creationId xmlns:a16="http://schemas.microsoft.com/office/drawing/2014/main" id="{00BE561C-1FD4-AB6C-631B-6B489293797E}"/>
              </a:ext>
            </a:extLst>
          </p:cNvPr>
          <p:cNvSpPr/>
          <p:nvPr userDrawn="1"/>
        </p:nvSpPr>
        <p:spPr>
          <a:xfrm>
            <a:off x="614440" y="10678784"/>
            <a:ext cx="23167696" cy="2302173"/>
          </a:xfrm>
          <a:prstGeom prst="rect">
            <a:avLst/>
          </a:prstGeom>
          <a:solidFill>
            <a:srgbClr val="4CDC85">
              <a:alpha val="4000"/>
            </a:srgbClr>
          </a:solidFill>
          <a:ln/>
        </p:spPr>
        <p:txBody>
          <a:bodyPr/>
          <a:lstStyle/>
          <a:p>
            <a:endParaRPr lang="en-US"/>
          </a:p>
        </p:txBody>
      </p:sp>
      <p:sp>
        <p:nvSpPr>
          <p:cNvPr id="10" name="Shape 6">
            <a:extLst>
              <a:ext uri="{FF2B5EF4-FFF2-40B4-BE49-F238E27FC236}">
                <a16:creationId xmlns:a16="http://schemas.microsoft.com/office/drawing/2014/main" id="{C24A26C5-9ED4-B842-2C68-C367B2E76EF7}"/>
              </a:ext>
            </a:extLst>
          </p:cNvPr>
          <p:cNvSpPr/>
          <p:nvPr userDrawn="1"/>
        </p:nvSpPr>
        <p:spPr>
          <a:xfrm>
            <a:off x="919279" y="3287383"/>
            <a:ext cx="22558019" cy="1371600"/>
          </a:xfrm>
          <a:prstGeom prst="rect">
            <a:avLst/>
          </a:prstGeom>
          <a:noFill/>
          <a:ln/>
        </p:spPr>
        <p:txBody>
          <a:bodyPr/>
          <a:lstStyle/>
          <a:p>
            <a:endParaRPr lang="en-US"/>
          </a:p>
        </p:txBody>
      </p:sp>
      <p:sp>
        <p:nvSpPr>
          <p:cNvPr id="13" name="Shape 8">
            <a:extLst>
              <a:ext uri="{FF2B5EF4-FFF2-40B4-BE49-F238E27FC236}">
                <a16:creationId xmlns:a16="http://schemas.microsoft.com/office/drawing/2014/main" id="{89237FEA-136C-AE8D-FE2F-98CA3E77F5D1}"/>
              </a:ext>
            </a:extLst>
          </p:cNvPr>
          <p:cNvSpPr/>
          <p:nvPr userDrawn="1"/>
        </p:nvSpPr>
        <p:spPr>
          <a:xfrm>
            <a:off x="8845070" y="3287383"/>
            <a:ext cx="14632229" cy="1371600"/>
          </a:xfrm>
          <a:prstGeom prst="rect">
            <a:avLst/>
          </a:prstGeom>
          <a:noFill/>
          <a:ln/>
        </p:spPr>
        <p:txBody>
          <a:bodyPr/>
          <a:lstStyle/>
          <a:p>
            <a:endParaRPr lang="en-US"/>
          </a:p>
        </p:txBody>
      </p:sp>
      <p:sp>
        <p:nvSpPr>
          <p:cNvPr id="16" name="Shape 11">
            <a:extLst>
              <a:ext uri="{FF2B5EF4-FFF2-40B4-BE49-F238E27FC236}">
                <a16:creationId xmlns:a16="http://schemas.microsoft.com/office/drawing/2014/main" id="{BEC60873-4BB2-0AFD-6A5B-0ABDCA4EE71F}"/>
              </a:ext>
            </a:extLst>
          </p:cNvPr>
          <p:cNvSpPr/>
          <p:nvPr userDrawn="1"/>
        </p:nvSpPr>
        <p:spPr>
          <a:xfrm>
            <a:off x="919279" y="7325983"/>
            <a:ext cx="22558019" cy="1371600"/>
          </a:xfrm>
          <a:prstGeom prst="rect">
            <a:avLst/>
          </a:prstGeom>
          <a:noFill/>
          <a:ln/>
        </p:spPr>
        <p:txBody>
          <a:bodyPr/>
          <a:lstStyle/>
          <a:p>
            <a:endParaRPr lang="en-US"/>
          </a:p>
        </p:txBody>
      </p:sp>
      <p:sp>
        <p:nvSpPr>
          <p:cNvPr id="18" name="Shape 13">
            <a:extLst>
              <a:ext uri="{FF2B5EF4-FFF2-40B4-BE49-F238E27FC236}">
                <a16:creationId xmlns:a16="http://schemas.microsoft.com/office/drawing/2014/main" id="{8999B509-C00C-C5C1-6E2A-825D19A2186C}"/>
              </a:ext>
            </a:extLst>
          </p:cNvPr>
          <p:cNvSpPr/>
          <p:nvPr userDrawn="1"/>
        </p:nvSpPr>
        <p:spPr>
          <a:xfrm>
            <a:off x="8845070" y="7325983"/>
            <a:ext cx="14632229" cy="1371600"/>
          </a:xfrm>
          <a:prstGeom prst="rect">
            <a:avLst/>
          </a:prstGeom>
          <a:noFill/>
          <a:ln/>
        </p:spPr>
        <p:txBody>
          <a:bodyPr/>
          <a:lstStyle/>
          <a:p>
            <a:endParaRPr lang="en-US"/>
          </a:p>
        </p:txBody>
      </p:sp>
      <p:sp>
        <p:nvSpPr>
          <p:cNvPr id="22" name="Shape 16">
            <a:extLst>
              <a:ext uri="{FF2B5EF4-FFF2-40B4-BE49-F238E27FC236}">
                <a16:creationId xmlns:a16="http://schemas.microsoft.com/office/drawing/2014/main" id="{AA33349F-AAB5-9BB4-1764-F4E07C651C8A}"/>
              </a:ext>
            </a:extLst>
          </p:cNvPr>
          <p:cNvSpPr/>
          <p:nvPr userDrawn="1"/>
        </p:nvSpPr>
        <p:spPr>
          <a:xfrm>
            <a:off x="919279" y="10958183"/>
            <a:ext cx="22558019" cy="1676400"/>
          </a:xfrm>
          <a:prstGeom prst="rect">
            <a:avLst/>
          </a:prstGeom>
          <a:noFill/>
          <a:ln/>
        </p:spPr>
        <p:txBody>
          <a:bodyPr/>
          <a:lstStyle/>
          <a:p>
            <a:endParaRPr lang="en-US"/>
          </a:p>
        </p:txBody>
      </p:sp>
      <p:sp>
        <p:nvSpPr>
          <p:cNvPr id="30" name="Shape 18">
            <a:extLst>
              <a:ext uri="{FF2B5EF4-FFF2-40B4-BE49-F238E27FC236}">
                <a16:creationId xmlns:a16="http://schemas.microsoft.com/office/drawing/2014/main" id="{E5D83F72-A0CB-DA0D-3FAA-383516A19DC4}"/>
              </a:ext>
            </a:extLst>
          </p:cNvPr>
          <p:cNvSpPr/>
          <p:nvPr userDrawn="1"/>
        </p:nvSpPr>
        <p:spPr>
          <a:xfrm>
            <a:off x="8845070" y="10958183"/>
            <a:ext cx="14632229" cy="1676400"/>
          </a:xfrm>
          <a:prstGeom prst="rect">
            <a:avLst/>
          </a:prstGeom>
          <a:noFill/>
          <a:ln/>
        </p:spPr>
        <p:txBody>
          <a:bodyPr/>
          <a:lstStyle/>
          <a:p>
            <a:endParaRPr lang="en-US"/>
          </a:p>
        </p:txBody>
      </p:sp>
      <p:sp>
        <p:nvSpPr>
          <p:cNvPr id="33" name="Shape 21">
            <a:extLst>
              <a:ext uri="{FF2B5EF4-FFF2-40B4-BE49-F238E27FC236}">
                <a16:creationId xmlns:a16="http://schemas.microsoft.com/office/drawing/2014/main" id="{DD4ABB71-927B-EE19-5C2E-0240347A1A83}"/>
              </a:ext>
            </a:extLst>
          </p:cNvPr>
          <p:cNvSpPr/>
          <p:nvPr userDrawn="1"/>
        </p:nvSpPr>
        <p:spPr>
          <a:xfrm>
            <a:off x="919279" y="9421483"/>
            <a:ext cx="22558019" cy="812800"/>
          </a:xfrm>
          <a:prstGeom prst="rect">
            <a:avLst/>
          </a:prstGeom>
          <a:noFill/>
          <a:ln/>
        </p:spPr>
        <p:txBody>
          <a:bodyPr/>
          <a:lstStyle/>
          <a:p>
            <a:endParaRPr lang="en-US"/>
          </a:p>
        </p:txBody>
      </p:sp>
      <p:sp>
        <p:nvSpPr>
          <p:cNvPr id="35" name="Shape 23">
            <a:extLst>
              <a:ext uri="{FF2B5EF4-FFF2-40B4-BE49-F238E27FC236}">
                <a16:creationId xmlns:a16="http://schemas.microsoft.com/office/drawing/2014/main" id="{0056A319-3988-FFBE-A49D-1F5A73470030}"/>
              </a:ext>
            </a:extLst>
          </p:cNvPr>
          <p:cNvSpPr/>
          <p:nvPr userDrawn="1"/>
        </p:nvSpPr>
        <p:spPr>
          <a:xfrm>
            <a:off x="8845070" y="9421483"/>
            <a:ext cx="14632229" cy="762000"/>
          </a:xfrm>
          <a:prstGeom prst="rect">
            <a:avLst/>
          </a:prstGeom>
          <a:noFill/>
          <a:ln/>
        </p:spPr>
        <p:txBody>
          <a:bodyPr/>
          <a:lstStyle/>
          <a:p>
            <a:endParaRPr lang="en-US"/>
          </a:p>
        </p:txBody>
      </p:sp>
      <p:sp>
        <p:nvSpPr>
          <p:cNvPr id="38" name="Shape 26">
            <a:extLst>
              <a:ext uri="{FF2B5EF4-FFF2-40B4-BE49-F238E27FC236}">
                <a16:creationId xmlns:a16="http://schemas.microsoft.com/office/drawing/2014/main" id="{331FB991-15FD-8A3A-701C-CB225AF8C746}"/>
              </a:ext>
            </a:extLst>
          </p:cNvPr>
          <p:cNvSpPr/>
          <p:nvPr userDrawn="1"/>
        </p:nvSpPr>
        <p:spPr>
          <a:xfrm>
            <a:off x="919279" y="5382883"/>
            <a:ext cx="22558019" cy="1219200"/>
          </a:xfrm>
          <a:prstGeom prst="rect">
            <a:avLst/>
          </a:prstGeom>
          <a:noFill/>
          <a:ln/>
        </p:spPr>
        <p:txBody>
          <a:bodyPr/>
          <a:lstStyle/>
          <a:p>
            <a:endParaRPr lang="en-US"/>
          </a:p>
        </p:txBody>
      </p:sp>
      <p:sp>
        <p:nvSpPr>
          <p:cNvPr id="40" name="Shape 28">
            <a:extLst>
              <a:ext uri="{FF2B5EF4-FFF2-40B4-BE49-F238E27FC236}">
                <a16:creationId xmlns:a16="http://schemas.microsoft.com/office/drawing/2014/main" id="{51DEB9A5-6591-7868-BCB9-D8F9CF2F9D61}"/>
              </a:ext>
            </a:extLst>
          </p:cNvPr>
          <p:cNvSpPr/>
          <p:nvPr userDrawn="1"/>
        </p:nvSpPr>
        <p:spPr>
          <a:xfrm>
            <a:off x="8845070" y="5382883"/>
            <a:ext cx="14632229" cy="1219200"/>
          </a:xfrm>
          <a:prstGeom prst="rect">
            <a:avLst/>
          </a:prstGeom>
          <a:noFill/>
          <a:ln/>
        </p:spPr>
        <p:txBody>
          <a:bodyPr/>
          <a:lstStyle/>
          <a:p>
            <a:endParaRPr lang="en-US"/>
          </a:p>
        </p:txBody>
      </p:sp>
      <p:sp>
        <p:nvSpPr>
          <p:cNvPr id="45" name="Shape 32">
            <a:extLst>
              <a:ext uri="{FF2B5EF4-FFF2-40B4-BE49-F238E27FC236}">
                <a16:creationId xmlns:a16="http://schemas.microsoft.com/office/drawing/2014/main" id="{566C0F02-B8AC-A37A-9EFD-A3E62C7280E8}"/>
              </a:ext>
            </a:extLst>
          </p:cNvPr>
          <p:cNvSpPr/>
          <p:nvPr userDrawn="1"/>
        </p:nvSpPr>
        <p:spPr>
          <a:xfrm>
            <a:off x="8235392" y="2436484"/>
            <a:ext cx="12702" cy="10544473"/>
          </a:xfrm>
          <a:prstGeom prst="rect">
            <a:avLst/>
          </a:prstGeom>
          <a:solidFill>
            <a:srgbClr val="D1D1D1">
              <a:alpha val="100000"/>
            </a:srgbClr>
          </a:solidFill>
          <a:ln/>
        </p:spPr>
        <p:txBody>
          <a:bodyPr/>
          <a:lstStyle/>
          <a:p>
            <a:endParaRPr lang="en-US"/>
          </a:p>
        </p:txBody>
      </p:sp>
      <p:sp>
        <p:nvSpPr>
          <p:cNvPr id="46" name="Shape 33">
            <a:extLst>
              <a:ext uri="{FF2B5EF4-FFF2-40B4-BE49-F238E27FC236}">
                <a16:creationId xmlns:a16="http://schemas.microsoft.com/office/drawing/2014/main" id="{75F758D5-B4D8-10A0-BC35-FBD25BF9F8B0}"/>
              </a:ext>
            </a:extLst>
          </p:cNvPr>
          <p:cNvSpPr/>
          <p:nvPr userDrawn="1"/>
        </p:nvSpPr>
        <p:spPr>
          <a:xfrm>
            <a:off x="16161183" y="2436484"/>
            <a:ext cx="12702" cy="10544473"/>
          </a:xfrm>
          <a:prstGeom prst="rect">
            <a:avLst/>
          </a:prstGeom>
          <a:solidFill>
            <a:srgbClr val="D1D1D1">
              <a:alpha val="100000"/>
            </a:srgbClr>
          </a:solidFill>
          <a:ln/>
        </p:spPr>
        <p:txBody>
          <a:bodyPr/>
          <a:lstStyle/>
          <a:p>
            <a:endParaRPr lang="en-US"/>
          </a:p>
        </p:txBody>
      </p:sp>
      <p:sp>
        <p:nvSpPr>
          <p:cNvPr id="54" name="Text Placeholder 53">
            <a:extLst>
              <a:ext uri="{FF2B5EF4-FFF2-40B4-BE49-F238E27FC236}">
                <a16:creationId xmlns:a16="http://schemas.microsoft.com/office/drawing/2014/main" id="{6FFFEAD8-4E33-CA99-D862-553C0E6189EB}"/>
              </a:ext>
            </a:extLst>
          </p:cNvPr>
          <p:cNvSpPr>
            <a:spLocks noGrp="1"/>
          </p:cNvSpPr>
          <p:nvPr>
            <p:ph type="body" sz="quarter" idx="15"/>
          </p:nvPr>
        </p:nvSpPr>
        <p:spPr>
          <a:xfrm>
            <a:off x="8781560" y="3268754"/>
            <a:ext cx="6846157" cy="1189037"/>
          </a:xfrm>
        </p:spPr>
        <p:txBody>
          <a:bodyPr lIns="0" tIns="0" rIns="0" bIns="0">
            <a:noAutofit/>
          </a:bodyPr>
          <a:lstStyle>
            <a:lvl1pPr marL="0" indent="0">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5" name="Text Placeholder 53">
            <a:extLst>
              <a:ext uri="{FF2B5EF4-FFF2-40B4-BE49-F238E27FC236}">
                <a16:creationId xmlns:a16="http://schemas.microsoft.com/office/drawing/2014/main" id="{0382482E-5E42-A2FB-896C-70AF1BA5B058}"/>
              </a:ext>
            </a:extLst>
          </p:cNvPr>
          <p:cNvSpPr>
            <a:spLocks noGrp="1"/>
          </p:cNvSpPr>
          <p:nvPr>
            <p:ph type="body" sz="quarter" idx="16"/>
          </p:nvPr>
        </p:nvSpPr>
        <p:spPr>
          <a:xfrm>
            <a:off x="16631141" y="3268754"/>
            <a:ext cx="6846157" cy="1189037"/>
          </a:xfrm>
        </p:spPr>
        <p:txBody>
          <a:bodyPr lIns="0" tIns="0" rIns="0" bIns="0">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6" name="Text Placeholder 53">
            <a:extLst>
              <a:ext uri="{FF2B5EF4-FFF2-40B4-BE49-F238E27FC236}">
                <a16:creationId xmlns:a16="http://schemas.microsoft.com/office/drawing/2014/main" id="{FC27BAFC-C31B-2EFF-E17D-D9968792B1AA}"/>
              </a:ext>
            </a:extLst>
          </p:cNvPr>
          <p:cNvSpPr>
            <a:spLocks noGrp="1"/>
          </p:cNvSpPr>
          <p:nvPr>
            <p:ph type="body" sz="quarter" idx="17"/>
          </p:nvPr>
        </p:nvSpPr>
        <p:spPr>
          <a:xfrm>
            <a:off x="919279" y="3268754"/>
            <a:ext cx="6846157" cy="1189037"/>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7" name="Text Placeholder 53">
            <a:extLst>
              <a:ext uri="{FF2B5EF4-FFF2-40B4-BE49-F238E27FC236}">
                <a16:creationId xmlns:a16="http://schemas.microsoft.com/office/drawing/2014/main" id="{9A862265-C64B-DFD4-AE24-D42DACB24749}"/>
              </a:ext>
            </a:extLst>
          </p:cNvPr>
          <p:cNvSpPr>
            <a:spLocks noGrp="1"/>
          </p:cNvSpPr>
          <p:nvPr>
            <p:ph type="body" sz="quarter" idx="18"/>
          </p:nvPr>
        </p:nvSpPr>
        <p:spPr>
          <a:xfrm>
            <a:off x="8781560" y="5194138"/>
            <a:ext cx="6846157" cy="1389316"/>
          </a:xfrm>
        </p:spPr>
        <p:txBody>
          <a:bodyPr lIns="0" tIns="0" rIns="0" bIns="0">
            <a:noAutofit/>
          </a:bodyPr>
          <a:lstStyle>
            <a:lvl1pPr marL="0" indent="0">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8" name="Text Placeholder 53">
            <a:extLst>
              <a:ext uri="{FF2B5EF4-FFF2-40B4-BE49-F238E27FC236}">
                <a16:creationId xmlns:a16="http://schemas.microsoft.com/office/drawing/2014/main" id="{EE386F35-52A8-B100-E8A9-95B005276140}"/>
              </a:ext>
            </a:extLst>
          </p:cNvPr>
          <p:cNvSpPr>
            <a:spLocks noGrp="1"/>
          </p:cNvSpPr>
          <p:nvPr>
            <p:ph type="body" sz="quarter" idx="19"/>
          </p:nvPr>
        </p:nvSpPr>
        <p:spPr>
          <a:xfrm>
            <a:off x="16631141" y="5194138"/>
            <a:ext cx="6846157" cy="1389316"/>
          </a:xfrm>
        </p:spPr>
        <p:txBody>
          <a:bodyPr lIns="0" tIns="0" rIns="0" bIns="0">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9" name="Text Placeholder 53">
            <a:extLst>
              <a:ext uri="{FF2B5EF4-FFF2-40B4-BE49-F238E27FC236}">
                <a16:creationId xmlns:a16="http://schemas.microsoft.com/office/drawing/2014/main" id="{CD02F1E9-47D8-13C5-5828-939F912B27CF}"/>
              </a:ext>
            </a:extLst>
          </p:cNvPr>
          <p:cNvSpPr>
            <a:spLocks noGrp="1"/>
          </p:cNvSpPr>
          <p:nvPr>
            <p:ph type="body" sz="quarter" idx="20"/>
          </p:nvPr>
        </p:nvSpPr>
        <p:spPr>
          <a:xfrm>
            <a:off x="919279" y="5194138"/>
            <a:ext cx="6846157" cy="1389316"/>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0" name="Text Placeholder 53">
            <a:extLst>
              <a:ext uri="{FF2B5EF4-FFF2-40B4-BE49-F238E27FC236}">
                <a16:creationId xmlns:a16="http://schemas.microsoft.com/office/drawing/2014/main" id="{745FEA91-10F2-602A-667F-BB88A679691A}"/>
              </a:ext>
            </a:extLst>
          </p:cNvPr>
          <p:cNvSpPr>
            <a:spLocks noGrp="1"/>
          </p:cNvSpPr>
          <p:nvPr>
            <p:ph type="body" sz="quarter" idx="21"/>
          </p:nvPr>
        </p:nvSpPr>
        <p:spPr>
          <a:xfrm>
            <a:off x="8781560" y="7275897"/>
            <a:ext cx="6846157" cy="1389316"/>
          </a:xfrm>
        </p:spPr>
        <p:txBody>
          <a:bodyPr lIns="0" tIns="0" rIns="0" bIns="0">
            <a:noAutofit/>
          </a:bodyPr>
          <a:lstStyle>
            <a:lvl1pPr marL="0" indent="0">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1" name="Text Placeholder 53">
            <a:extLst>
              <a:ext uri="{FF2B5EF4-FFF2-40B4-BE49-F238E27FC236}">
                <a16:creationId xmlns:a16="http://schemas.microsoft.com/office/drawing/2014/main" id="{26F25535-997C-775E-3440-70270E802A54}"/>
              </a:ext>
            </a:extLst>
          </p:cNvPr>
          <p:cNvSpPr>
            <a:spLocks noGrp="1"/>
          </p:cNvSpPr>
          <p:nvPr>
            <p:ph type="body" sz="quarter" idx="22"/>
          </p:nvPr>
        </p:nvSpPr>
        <p:spPr>
          <a:xfrm>
            <a:off x="16631141" y="7275897"/>
            <a:ext cx="6846157" cy="1389316"/>
          </a:xfrm>
        </p:spPr>
        <p:txBody>
          <a:bodyPr lIns="0" tIns="0" rIns="0" bIns="0">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2" name="Text Placeholder 53">
            <a:extLst>
              <a:ext uri="{FF2B5EF4-FFF2-40B4-BE49-F238E27FC236}">
                <a16:creationId xmlns:a16="http://schemas.microsoft.com/office/drawing/2014/main" id="{43F0120C-C9D0-6035-2C78-39A782108B1B}"/>
              </a:ext>
            </a:extLst>
          </p:cNvPr>
          <p:cNvSpPr>
            <a:spLocks noGrp="1"/>
          </p:cNvSpPr>
          <p:nvPr>
            <p:ph type="body" sz="quarter" idx="23"/>
          </p:nvPr>
        </p:nvSpPr>
        <p:spPr>
          <a:xfrm>
            <a:off x="919279" y="7275897"/>
            <a:ext cx="6846157" cy="1389316"/>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3" name="Text Placeholder 53">
            <a:extLst>
              <a:ext uri="{FF2B5EF4-FFF2-40B4-BE49-F238E27FC236}">
                <a16:creationId xmlns:a16="http://schemas.microsoft.com/office/drawing/2014/main" id="{E595CD9E-FBBB-6C9E-317B-1410D14F4345}"/>
              </a:ext>
            </a:extLst>
          </p:cNvPr>
          <p:cNvSpPr>
            <a:spLocks noGrp="1"/>
          </p:cNvSpPr>
          <p:nvPr>
            <p:ph type="body" sz="quarter" idx="24"/>
          </p:nvPr>
        </p:nvSpPr>
        <p:spPr>
          <a:xfrm>
            <a:off x="8781560" y="9290335"/>
            <a:ext cx="6846157" cy="1048401"/>
          </a:xfrm>
        </p:spPr>
        <p:txBody>
          <a:bodyPr lIns="0" tIns="0" rIns="0" bIns="0">
            <a:noAutofit/>
          </a:bodyPr>
          <a:lstStyle>
            <a:lvl1pPr marL="0" indent="0">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4" name="Text Placeholder 53">
            <a:extLst>
              <a:ext uri="{FF2B5EF4-FFF2-40B4-BE49-F238E27FC236}">
                <a16:creationId xmlns:a16="http://schemas.microsoft.com/office/drawing/2014/main" id="{D7D467E3-9A51-89C3-592F-137EDD8E4DED}"/>
              </a:ext>
            </a:extLst>
          </p:cNvPr>
          <p:cNvSpPr>
            <a:spLocks noGrp="1"/>
          </p:cNvSpPr>
          <p:nvPr>
            <p:ph type="body" sz="quarter" idx="25"/>
          </p:nvPr>
        </p:nvSpPr>
        <p:spPr>
          <a:xfrm>
            <a:off x="16631141" y="9290335"/>
            <a:ext cx="6846157" cy="1048401"/>
          </a:xfrm>
        </p:spPr>
        <p:txBody>
          <a:bodyPr lIns="0" tIns="0" rIns="0" bIns="0">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5" name="Text Placeholder 53">
            <a:extLst>
              <a:ext uri="{FF2B5EF4-FFF2-40B4-BE49-F238E27FC236}">
                <a16:creationId xmlns:a16="http://schemas.microsoft.com/office/drawing/2014/main" id="{F43DD72D-ACA3-4AF2-38DD-561047750C32}"/>
              </a:ext>
            </a:extLst>
          </p:cNvPr>
          <p:cNvSpPr>
            <a:spLocks noGrp="1"/>
          </p:cNvSpPr>
          <p:nvPr>
            <p:ph type="body" sz="quarter" idx="26"/>
          </p:nvPr>
        </p:nvSpPr>
        <p:spPr>
          <a:xfrm>
            <a:off x="919279" y="9290335"/>
            <a:ext cx="6846157" cy="1048401"/>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6" name="Text Placeholder 53">
            <a:extLst>
              <a:ext uri="{FF2B5EF4-FFF2-40B4-BE49-F238E27FC236}">
                <a16:creationId xmlns:a16="http://schemas.microsoft.com/office/drawing/2014/main" id="{BDCD5D4D-C391-8E35-9002-0DA219A14F0C}"/>
              </a:ext>
            </a:extLst>
          </p:cNvPr>
          <p:cNvSpPr>
            <a:spLocks noGrp="1"/>
          </p:cNvSpPr>
          <p:nvPr>
            <p:ph type="body" sz="quarter" idx="27"/>
          </p:nvPr>
        </p:nvSpPr>
        <p:spPr>
          <a:xfrm>
            <a:off x="8781560" y="10966428"/>
            <a:ext cx="6846157" cy="1676400"/>
          </a:xfrm>
        </p:spPr>
        <p:txBody>
          <a:bodyPr lIns="0" tIns="0" rIns="0" bIns="0">
            <a:noAutofit/>
          </a:bodyPr>
          <a:lstStyle>
            <a:lvl1pPr marL="0" indent="0">
              <a:buFont typeface="Arial" panose="020B0604020202020204" pitchFamily="34" charse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7" name="Text Placeholder 53">
            <a:extLst>
              <a:ext uri="{FF2B5EF4-FFF2-40B4-BE49-F238E27FC236}">
                <a16:creationId xmlns:a16="http://schemas.microsoft.com/office/drawing/2014/main" id="{195E4A79-EDF7-EB08-F103-068A39C4B98F}"/>
              </a:ext>
            </a:extLst>
          </p:cNvPr>
          <p:cNvSpPr>
            <a:spLocks noGrp="1"/>
          </p:cNvSpPr>
          <p:nvPr>
            <p:ph type="body" sz="quarter" idx="28"/>
          </p:nvPr>
        </p:nvSpPr>
        <p:spPr>
          <a:xfrm>
            <a:off x="16631141" y="10966428"/>
            <a:ext cx="6846157" cy="1676400"/>
          </a:xfrm>
        </p:spPr>
        <p:txBody>
          <a:bodyPr lIns="0" tIns="0" rIns="0" bIns="0">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8" name="Text Placeholder 53">
            <a:extLst>
              <a:ext uri="{FF2B5EF4-FFF2-40B4-BE49-F238E27FC236}">
                <a16:creationId xmlns:a16="http://schemas.microsoft.com/office/drawing/2014/main" id="{F4AD32BC-F04A-CDE5-3E97-C6EBA1638753}"/>
              </a:ext>
            </a:extLst>
          </p:cNvPr>
          <p:cNvSpPr>
            <a:spLocks noGrp="1"/>
          </p:cNvSpPr>
          <p:nvPr>
            <p:ph type="body" sz="quarter" idx="29"/>
          </p:nvPr>
        </p:nvSpPr>
        <p:spPr>
          <a:xfrm>
            <a:off x="919279" y="10966428"/>
            <a:ext cx="6846157" cy="1676400"/>
          </a:xfrm>
        </p:spPr>
        <p:txBody>
          <a:bodyPr lIns="0" tIns="0" rIns="0" bIns="0">
            <a:no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9" name="Text Placeholder 53">
            <a:extLst>
              <a:ext uri="{FF2B5EF4-FFF2-40B4-BE49-F238E27FC236}">
                <a16:creationId xmlns:a16="http://schemas.microsoft.com/office/drawing/2014/main" id="{9DEF09B7-6E19-0185-E036-D51F7B656F52}"/>
              </a:ext>
            </a:extLst>
          </p:cNvPr>
          <p:cNvSpPr>
            <a:spLocks noGrp="1"/>
          </p:cNvSpPr>
          <p:nvPr>
            <p:ph type="body" sz="quarter" idx="30"/>
          </p:nvPr>
        </p:nvSpPr>
        <p:spPr>
          <a:xfrm>
            <a:off x="16631141" y="2558513"/>
            <a:ext cx="6846157" cy="310371"/>
          </a:xfrm>
        </p:spPr>
        <p:txBody>
          <a:bodyPr lIns="0" tIns="0" rIns="0" bIns="0">
            <a:no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70" name="Text Placeholder 53">
            <a:extLst>
              <a:ext uri="{FF2B5EF4-FFF2-40B4-BE49-F238E27FC236}">
                <a16:creationId xmlns:a16="http://schemas.microsoft.com/office/drawing/2014/main" id="{57954DBA-12F1-648E-B097-8DCB83434F2C}"/>
              </a:ext>
            </a:extLst>
          </p:cNvPr>
          <p:cNvSpPr>
            <a:spLocks noGrp="1"/>
          </p:cNvSpPr>
          <p:nvPr>
            <p:ph type="body" sz="quarter" idx="31"/>
          </p:nvPr>
        </p:nvSpPr>
        <p:spPr>
          <a:xfrm>
            <a:off x="8781560" y="2558513"/>
            <a:ext cx="6846157" cy="310371"/>
          </a:xfrm>
        </p:spPr>
        <p:txBody>
          <a:bodyPr lIns="0" tIns="0" rIns="0" bIns="0">
            <a:no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71" name="Text Placeholder 53">
            <a:extLst>
              <a:ext uri="{FF2B5EF4-FFF2-40B4-BE49-F238E27FC236}">
                <a16:creationId xmlns:a16="http://schemas.microsoft.com/office/drawing/2014/main" id="{4430C327-E0D0-C6FE-C062-DCF0569A0411}"/>
              </a:ext>
            </a:extLst>
          </p:cNvPr>
          <p:cNvSpPr>
            <a:spLocks noGrp="1"/>
          </p:cNvSpPr>
          <p:nvPr>
            <p:ph type="body" sz="quarter" idx="32"/>
          </p:nvPr>
        </p:nvSpPr>
        <p:spPr>
          <a:xfrm>
            <a:off x="919279" y="2558513"/>
            <a:ext cx="6846157" cy="310371"/>
          </a:xfrm>
        </p:spPr>
        <p:txBody>
          <a:bodyPr lIns="0" tIns="0" rIns="0" bIns="0">
            <a:no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880218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44" name="Text Placeholder 43">
            <a:extLst>
              <a:ext uri="{FF2B5EF4-FFF2-40B4-BE49-F238E27FC236}">
                <a16:creationId xmlns:a16="http://schemas.microsoft.com/office/drawing/2014/main" id="{2D1A1272-A5CE-3AA5-4551-B554E8D2D606}"/>
              </a:ext>
            </a:extLst>
          </p:cNvPr>
          <p:cNvSpPr>
            <a:spLocks noGrp="1"/>
          </p:cNvSpPr>
          <p:nvPr>
            <p:ph type="body" sz="quarter" idx="20"/>
          </p:nvPr>
        </p:nvSpPr>
        <p:spPr>
          <a:xfrm>
            <a:off x="635000" y="2489988"/>
            <a:ext cx="7272338"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 name="Chart Placeholder 4">
            <a:extLst>
              <a:ext uri="{FF2B5EF4-FFF2-40B4-BE49-F238E27FC236}">
                <a16:creationId xmlns:a16="http://schemas.microsoft.com/office/drawing/2014/main" id="{93FFBD18-D57A-9AAD-6804-66890D4B54B7}"/>
              </a:ext>
            </a:extLst>
          </p:cNvPr>
          <p:cNvSpPr>
            <a:spLocks noGrp="1"/>
          </p:cNvSpPr>
          <p:nvPr>
            <p:ph type="chart" sz="quarter" idx="21"/>
          </p:nvPr>
        </p:nvSpPr>
        <p:spPr>
          <a:xfrm>
            <a:off x="8555038" y="2489200"/>
            <a:ext cx="15193962" cy="10036175"/>
          </a:xfrm>
        </p:spPr>
        <p:txBody>
          <a:bodyPr/>
          <a:lstStyle>
            <a:lvl1pPr marL="0" indent="0">
              <a:buNone/>
              <a:defRPr/>
            </a:lvl1pPr>
          </a:lstStyle>
          <a:p>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Tree>
    <p:extLst>
      <p:ext uri="{BB962C8B-B14F-4D97-AF65-F5344CB8AC3E}">
        <p14:creationId xmlns:p14="http://schemas.microsoft.com/office/powerpoint/2010/main" val="40180774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Chart">
    <p:bg>
      <p:bgRef idx="1001">
        <a:schemeClr val="bg1"/>
      </p:bgRef>
    </p:bg>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88C02A6B-7F08-D9D7-9137-CF05B5C90B51}"/>
              </a:ext>
            </a:extLst>
          </p:cNvPr>
          <p:cNvSpPr>
            <a:spLocks noGrp="1"/>
          </p:cNvSpPr>
          <p:nvPr>
            <p:ph type="body" sz="quarter" idx="13" hasCustomPrompt="1"/>
          </p:nvPr>
        </p:nvSpPr>
        <p:spPr>
          <a:xfrm>
            <a:off x="520700" y="13087349"/>
            <a:ext cx="4540250" cy="215900"/>
          </a:xfrm>
          <a:prstGeom prst="rect">
            <a:avLst/>
          </a:prstGeom>
        </p:spPr>
        <p:txBody>
          <a:bodyPr anchor="t">
            <a:noAutofit/>
          </a:bodyPr>
          <a:lstStyle>
            <a:lvl1pPr marL="0" indent="0" algn="l">
              <a:lnSpc>
                <a:spcPct val="100000"/>
              </a:lnSpc>
              <a:spcBef>
                <a:spcPts val="600"/>
              </a:spcBef>
              <a:buFont typeface="Arial" panose="020B0604020202020204" pitchFamily="34" charset="0"/>
              <a:buNone/>
              <a:defRPr sz="1800">
                <a:solidFill>
                  <a:srgbClr val="5D5D5D"/>
                </a:solidFill>
                <a:latin typeface="Fixel Display Semi Bold" pitchFamily="2" charset="0"/>
              </a:defRPr>
            </a:lvl1pPr>
          </a:lstStyle>
          <a:p>
            <a:pPr marL="285750" marR="0" lvl="0" indent="-285750" algn="l" defTabSz="914400" rtl="0" eaLnBrk="1" fontAlgn="auto" latinLnBrk="0" hangingPunct="1">
              <a:lnSpc>
                <a:spcPct val="90000"/>
              </a:lnSpc>
              <a:spcBef>
                <a:spcPts val="1000"/>
              </a:spcBef>
              <a:spcAft>
                <a:spcPts val="0"/>
              </a:spcAft>
              <a:buClrTx/>
              <a:buSzTx/>
              <a:tabLst/>
              <a:defRPr/>
            </a:pPr>
            <a:r>
              <a:rPr lang="en-US" dirty="0">
                <a:solidFill>
                  <a:srgbClr val="5D5D5D"/>
                </a:solidFill>
                <a:latin typeface="Fixel Display Semi Bold" pitchFamily="34" charset="0"/>
                <a:ea typeface="Fixel Display Semi Bold" pitchFamily="34" charset="-122"/>
                <a:cs typeface="Fixel Display Semi Bold" pitchFamily="34" charset="-120"/>
              </a:rPr>
              <a:t>Green Transition Office, June 2024</a:t>
            </a:r>
          </a:p>
        </p:txBody>
      </p:sp>
      <p:sp>
        <p:nvSpPr>
          <p:cNvPr id="2" name="Text Placeholder 21">
            <a:extLst>
              <a:ext uri="{FF2B5EF4-FFF2-40B4-BE49-F238E27FC236}">
                <a16:creationId xmlns:a16="http://schemas.microsoft.com/office/drawing/2014/main" id="{469CB7CE-BCC4-7AD8-890D-15DE97D4C1F2}"/>
              </a:ext>
            </a:extLst>
          </p:cNvPr>
          <p:cNvSpPr>
            <a:spLocks noGrp="1"/>
          </p:cNvSpPr>
          <p:nvPr>
            <p:ph type="body" sz="quarter" idx="14" hasCustomPrompt="1"/>
          </p:nvPr>
        </p:nvSpPr>
        <p:spPr>
          <a:xfrm>
            <a:off x="22542500" y="13087350"/>
            <a:ext cx="1320800" cy="215900"/>
          </a:xfrm>
          <a:prstGeom prst="rect">
            <a:avLst/>
          </a:prstGeom>
        </p:spPr>
        <p:txBody>
          <a:bodyPr>
            <a:noAutofit/>
          </a:bodyPr>
          <a:lstStyle>
            <a:lvl1pPr marL="0" indent="0" algn="r">
              <a:spcBef>
                <a:spcPts val="0"/>
              </a:spcBef>
              <a:buNone/>
              <a:defRPr sz="1800">
                <a:solidFill>
                  <a:srgbClr val="5D5D5D"/>
                </a:solidFill>
                <a:latin typeface="Fixel Display Semi Bold" pitchFamily="2" charset="0"/>
              </a:defRPr>
            </a:lvl1pPr>
            <a:lvl5pPr>
              <a:defRPr/>
            </a:lvl5pPr>
          </a:lstStyle>
          <a:p>
            <a:pPr lvl="0"/>
            <a:r>
              <a:rPr lang="en-US" sz="1800" dirty="0">
                <a:latin typeface="Fixel Display Semi Bold" pitchFamily="2" charset="0"/>
              </a:rPr>
              <a:t>01</a:t>
            </a:r>
            <a:endParaRPr lang="en-US" dirty="0"/>
          </a:p>
        </p:txBody>
      </p:sp>
      <p:sp>
        <p:nvSpPr>
          <p:cNvPr id="44" name="Text Placeholder 43">
            <a:extLst>
              <a:ext uri="{FF2B5EF4-FFF2-40B4-BE49-F238E27FC236}">
                <a16:creationId xmlns:a16="http://schemas.microsoft.com/office/drawing/2014/main" id="{2D1A1272-A5CE-3AA5-4551-B554E8D2D606}"/>
              </a:ext>
            </a:extLst>
          </p:cNvPr>
          <p:cNvSpPr>
            <a:spLocks noGrp="1"/>
          </p:cNvSpPr>
          <p:nvPr>
            <p:ph type="body" sz="quarter" idx="20"/>
          </p:nvPr>
        </p:nvSpPr>
        <p:spPr>
          <a:xfrm>
            <a:off x="635000" y="2489988"/>
            <a:ext cx="7272338" cy="10035567"/>
          </a:xfrm>
        </p:spPr>
        <p:txBody>
          <a:bodyPr lIns="0" tIns="0" rIns="0" bIns="0">
            <a:normAutofit/>
          </a:bodyPr>
          <a:lstStyle>
            <a:lvl1pPr marL="0" indent="0">
              <a:lnSpc>
                <a:spcPts val="2900"/>
              </a:lnSpc>
              <a:buFont typeface="Arial" panose="020B0604020202020204" pitchFamily="34" charset="0"/>
              <a:buNone/>
              <a:defRPr lang="en-US" sz="2000" dirty="0">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 name="Title Placeholder 1">
            <a:extLst>
              <a:ext uri="{FF2B5EF4-FFF2-40B4-BE49-F238E27FC236}">
                <a16:creationId xmlns:a16="http://schemas.microsoft.com/office/drawing/2014/main" id="{4AA49818-31A4-C02C-418C-A7EAE84DF53F}"/>
              </a:ext>
            </a:extLst>
          </p:cNvPr>
          <p:cNvSpPr>
            <a:spLocks noGrp="1"/>
          </p:cNvSpPr>
          <p:nvPr>
            <p:ph type="title"/>
          </p:nvPr>
        </p:nvSpPr>
        <p:spPr>
          <a:xfrm>
            <a:off x="635000" y="570594"/>
            <a:ext cx="23114000" cy="1483503"/>
          </a:xfrm>
          <a:prstGeom prst="rect">
            <a:avLst/>
          </a:prstGeom>
        </p:spPr>
        <p:txBody>
          <a:bodyPr vert="horz" lIns="0" tIns="0" rIns="0" bIns="0" rtlCol="0" anchor="t">
            <a:noAutofit/>
          </a:bodyPr>
          <a:lstStyle>
            <a:lvl1pPr>
              <a:defRPr/>
            </a:lvl1pPr>
          </a:lstStyle>
          <a:p>
            <a:r>
              <a:rPr lang="en-US" dirty="0"/>
              <a:t>Click to edit Master title style</a:t>
            </a:r>
          </a:p>
        </p:txBody>
      </p:sp>
      <p:sp>
        <p:nvSpPr>
          <p:cNvPr id="4" name="Chart Placeholder 3">
            <a:extLst>
              <a:ext uri="{FF2B5EF4-FFF2-40B4-BE49-F238E27FC236}">
                <a16:creationId xmlns:a16="http://schemas.microsoft.com/office/drawing/2014/main" id="{5189A3BE-2B98-79AA-7C9C-6A7BA5E212ED}"/>
              </a:ext>
            </a:extLst>
          </p:cNvPr>
          <p:cNvSpPr>
            <a:spLocks noGrp="1"/>
          </p:cNvSpPr>
          <p:nvPr>
            <p:ph type="chart" sz="quarter" idx="21"/>
          </p:nvPr>
        </p:nvSpPr>
        <p:spPr>
          <a:xfrm>
            <a:off x="8555038" y="2489200"/>
            <a:ext cx="7345362" cy="4861105"/>
          </a:xfrm>
        </p:spPr>
        <p:txBody>
          <a:bodyPr/>
          <a:lstStyle>
            <a:lvl1pPr marL="0" indent="0">
              <a:buNone/>
              <a:defRPr/>
            </a:lvl1pPr>
          </a:lstStyle>
          <a:p>
            <a:endParaRPr lang="en-US"/>
          </a:p>
        </p:txBody>
      </p:sp>
      <p:sp>
        <p:nvSpPr>
          <p:cNvPr id="7" name="Chart Placeholder 3">
            <a:extLst>
              <a:ext uri="{FF2B5EF4-FFF2-40B4-BE49-F238E27FC236}">
                <a16:creationId xmlns:a16="http://schemas.microsoft.com/office/drawing/2014/main" id="{EF833CFC-AE58-7ABE-5CB0-8421A9373DDC}"/>
              </a:ext>
            </a:extLst>
          </p:cNvPr>
          <p:cNvSpPr>
            <a:spLocks noGrp="1"/>
          </p:cNvSpPr>
          <p:nvPr>
            <p:ph type="chart" sz="quarter" idx="22"/>
          </p:nvPr>
        </p:nvSpPr>
        <p:spPr>
          <a:xfrm>
            <a:off x="16517938" y="2489200"/>
            <a:ext cx="7231062" cy="4861105"/>
          </a:xfrm>
        </p:spPr>
        <p:txBody>
          <a:bodyPr/>
          <a:lstStyle>
            <a:lvl1pPr marL="0" indent="0">
              <a:buNone/>
              <a:defRPr/>
            </a:lvl1pPr>
          </a:lstStyle>
          <a:p>
            <a:endParaRPr lang="en-US"/>
          </a:p>
        </p:txBody>
      </p:sp>
      <p:sp>
        <p:nvSpPr>
          <p:cNvPr id="8" name="Chart Placeholder 3">
            <a:extLst>
              <a:ext uri="{FF2B5EF4-FFF2-40B4-BE49-F238E27FC236}">
                <a16:creationId xmlns:a16="http://schemas.microsoft.com/office/drawing/2014/main" id="{ED093884-FA6E-89C2-9B19-579355E14C9B}"/>
              </a:ext>
            </a:extLst>
          </p:cNvPr>
          <p:cNvSpPr>
            <a:spLocks noGrp="1"/>
          </p:cNvSpPr>
          <p:nvPr>
            <p:ph type="chart" sz="quarter" idx="23"/>
          </p:nvPr>
        </p:nvSpPr>
        <p:spPr>
          <a:xfrm>
            <a:off x="8555037" y="7912100"/>
            <a:ext cx="15214521" cy="4613455"/>
          </a:xfrm>
        </p:spPr>
        <p:txBody>
          <a:bodyPr/>
          <a:lstStyle>
            <a:lvl1pPr marL="0" indent="0">
              <a:buNone/>
              <a:defRPr/>
            </a:lvl1pPr>
          </a:lstStyle>
          <a:p>
            <a:endParaRPr lang="en-US"/>
          </a:p>
        </p:txBody>
      </p:sp>
    </p:spTree>
    <p:extLst>
      <p:ext uri="{BB962C8B-B14F-4D97-AF65-F5344CB8AC3E}">
        <p14:creationId xmlns:p14="http://schemas.microsoft.com/office/powerpoint/2010/main" val="7139511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3">
          <p15:clr>
            <a:srgbClr val="FBAE40"/>
          </p15:clr>
        </p15:guide>
        <p15:guide id="2" pos="286">
          <p15:clr>
            <a:srgbClr val="FBAE40"/>
          </p15:clr>
        </p15:guide>
        <p15:guide id="3" pos="400">
          <p15:clr>
            <a:srgbClr val="FBAE40"/>
          </p15:clr>
        </p15:guide>
        <p15:guide id="4" orient="horz" pos="8380">
          <p15:clr>
            <a:srgbClr val="FBAE40"/>
          </p15:clr>
        </p15:guide>
        <p15:guide id="5" orient="horz" pos="8289">
          <p15:clr>
            <a:srgbClr val="FBAE40"/>
          </p15:clr>
        </p15:guide>
        <p15:guide id="6" pos="4981">
          <p15:clr>
            <a:srgbClr val="FBAE40"/>
          </p15:clr>
        </p15:guide>
        <p15:guide id="7" pos="5389">
          <p15:clr>
            <a:srgbClr val="FBAE40"/>
          </p15:clr>
        </p15:guide>
        <p15:guide id="8" pos="10016">
          <p15:clr>
            <a:srgbClr val="FBAE40"/>
          </p15:clr>
        </p15:guide>
        <p15:guide id="9" pos="10402">
          <p15:clr>
            <a:srgbClr val="FBAE40"/>
          </p15:clr>
        </p15:guide>
        <p15:guide id="10" pos="14960">
          <p15:clr>
            <a:srgbClr val="FBAE40"/>
          </p15:clr>
        </p15:guide>
        <p15:guide id="11" pos="15074">
          <p15:clr>
            <a:srgbClr val="FBAE40"/>
          </p15:clr>
        </p15:guide>
        <p15:guide id="12" orient="horz" pos="3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AE7E958-44D9-709B-8A4C-7E9B94A8F71D}"/>
              </a:ext>
            </a:extLst>
          </p:cNvPr>
          <p:cNvSpPr>
            <a:spLocks noGrp="1"/>
          </p:cNvSpPr>
          <p:nvPr>
            <p:ph type="sldNum" sz="quarter" idx="4"/>
          </p:nvPr>
        </p:nvSpPr>
        <p:spPr>
          <a:xfrm>
            <a:off x="18376900" y="13087350"/>
            <a:ext cx="5486400" cy="355600"/>
          </a:xfrm>
          <a:prstGeom prst="rect">
            <a:avLst/>
          </a:prstGeom>
        </p:spPr>
        <p:txBody>
          <a:bodyPr vert="horz" lIns="91440" tIns="45720" rIns="91440" bIns="45720" rtlCol="0" anchor="ctr"/>
          <a:lstStyle>
            <a:lvl1pPr algn="r">
              <a:defRPr sz="1800">
                <a:solidFill>
                  <a:schemeClr val="tx1">
                    <a:tint val="82000"/>
                  </a:schemeClr>
                </a:solidFill>
                <a:latin typeface="Fixel Display Semi Bold" pitchFamily="2" charset="0"/>
              </a:defRPr>
            </a:lvl1pPr>
          </a:lstStyle>
          <a:p>
            <a:r>
              <a:rPr lang="en-US" dirty="0"/>
              <a:t>01</a:t>
            </a:r>
          </a:p>
        </p:txBody>
      </p:sp>
      <p:sp>
        <p:nvSpPr>
          <p:cNvPr id="13" name="Date Placeholder 12">
            <a:extLst>
              <a:ext uri="{FF2B5EF4-FFF2-40B4-BE49-F238E27FC236}">
                <a16:creationId xmlns:a16="http://schemas.microsoft.com/office/drawing/2014/main" id="{763FD2F7-5299-2097-E724-E090082E442F}"/>
              </a:ext>
            </a:extLst>
          </p:cNvPr>
          <p:cNvSpPr>
            <a:spLocks noGrp="1"/>
          </p:cNvSpPr>
          <p:nvPr>
            <p:ph type="dt" sz="half" idx="2"/>
          </p:nvPr>
        </p:nvSpPr>
        <p:spPr>
          <a:xfrm>
            <a:off x="520700" y="13065125"/>
            <a:ext cx="5600700" cy="355600"/>
          </a:xfrm>
          <a:prstGeom prst="rect">
            <a:avLst/>
          </a:prstGeom>
        </p:spPr>
        <p:txBody>
          <a:bodyPr vert="horz" lIns="91440" tIns="45720" rIns="91440" bIns="45720" rtlCol="0" anchor="ctr"/>
          <a:lstStyle>
            <a:lvl1pPr algn="l">
              <a:defRPr sz="1800">
                <a:solidFill>
                  <a:schemeClr val="tx1">
                    <a:tint val="82000"/>
                  </a:schemeClr>
                </a:solidFill>
                <a:latin typeface="Fixel Display Semi Bold" pitchFamily="2" charset="0"/>
              </a:defRPr>
            </a:lvl1pPr>
          </a:lstStyle>
          <a:p>
            <a:pPr>
              <a:lnSpc>
                <a:spcPts val="2400"/>
              </a:lnSpc>
            </a:pPr>
            <a:r>
              <a:rPr lang="en-US" dirty="0">
                <a:solidFill>
                  <a:srgbClr val="5D5D5D">
                    <a:alpha val="100000"/>
                  </a:srgbClr>
                </a:solidFill>
                <a:latin typeface="Fixel Display Semi Bold" pitchFamily="34" charset="0"/>
                <a:ea typeface="Fixel Display Semi Bold" pitchFamily="34" charset="-122"/>
                <a:cs typeface="Fixel Display Semi Bold" pitchFamily="34" charset="-120"/>
              </a:rPr>
              <a:t>Green Transition Office, June 2024</a:t>
            </a:r>
            <a:endParaRPr lang="en-US" dirty="0"/>
          </a:p>
        </p:txBody>
      </p:sp>
      <p:sp>
        <p:nvSpPr>
          <p:cNvPr id="3" name="Text Placeholder 2">
            <a:extLst>
              <a:ext uri="{FF2B5EF4-FFF2-40B4-BE49-F238E27FC236}">
                <a16:creationId xmlns:a16="http://schemas.microsoft.com/office/drawing/2014/main" id="{B1D073D8-30F2-6C28-7235-70D0EBAFD7A4}"/>
              </a:ext>
            </a:extLst>
          </p:cNvPr>
          <p:cNvSpPr>
            <a:spLocks noGrp="1"/>
          </p:cNvSpPr>
          <p:nvPr>
            <p:ph type="body" idx="1"/>
          </p:nvPr>
        </p:nvSpPr>
        <p:spPr>
          <a:xfrm>
            <a:off x="614439" y="2054098"/>
            <a:ext cx="23134561" cy="106586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5CCC200-8EFA-4EC0-EDDA-D7E89F95EBC1}"/>
              </a:ext>
            </a:extLst>
          </p:cNvPr>
          <p:cNvSpPr>
            <a:spLocks noGrp="1"/>
          </p:cNvSpPr>
          <p:nvPr>
            <p:ph type="title"/>
          </p:nvPr>
        </p:nvSpPr>
        <p:spPr>
          <a:xfrm>
            <a:off x="614440" y="536449"/>
            <a:ext cx="23134561" cy="117792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465267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67" r:id="rId3"/>
    <p:sldLayoutId id="2147483669" r:id="rId4"/>
    <p:sldLayoutId id="2147483670" r:id="rId5"/>
    <p:sldLayoutId id="2147483673" r:id="rId6"/>
    <p:sldLayoutId id="2147483683" r:id="rId7"/>
    <p:sldLayoutId id="2147483674" r:id="rId8"/>
    <p:sldLayoutId id="2147483676" r:id="rId9"/>
    <p:sldLayoutId id="2147483677" r:id="rId10"/>
    <p:sldLayoutId id="2147483678" r:id="rId11"/>
    <p:sldLayoutId id="2147483679" r:id="rId12"/>
    <p:sldLayoutId id="2147483680" r:id="rId13"/>
    <p:sldLayoutId id="2147483681" r:id="rId14"/>
    <p:sldLayoutId id="2147483682" r:id="rId15"/>
    <p:sldLayoutId id="2147483665" r:id="rId16"/>
  </p:sldLayoutIdLst>
  <p:txStyles>
    <p:titleStyle>
      <a:lvl1pPr algn="l" defTabSz="914400" rtl="0" eaLnBrk="1" latinLnBrk="0" hangingPunct="1">
        <a:lnSpc>
          <a:spcPts val="6800"/>
        </a:lnSpc>
        <a:spcBef>
          <a:spcPct val="0"/>
        </a:spcBef>
        <a:buNone/>
        <a:defRPr sz="6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svg"/><Relationship Id="rId42" Type="http://schemas.openxmlformats.org/officeDocument/2006/relationships/image" Target="../media/image40.svg"/><Relationship Id="rId47" Type="http://schemas.openxmlformats.org/officeDocument/2006/relationships/image" Target="../media/image45.png"/><Relationship Id="rId50" Type="http://schemas.openxmlformats.org/officeDocument/2006/relationships/image" Target="../media/image48.sv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sv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37" Type="http://schemas.openxmlformats.org/officeDocument/2006/relationships/image" Target="../media/image35.png"/><Relationship Id="rId40" Type="http://schemas.openxmlformats.org/officeDocument/2006/relationships/image" Target="../media/image38.svg"/><Relationship Id="rId45" Type="http://schemas.openxmlformats.org/officeDocument/2006/relationships/image" Target="../media/image43.png"/><Relationship Id="rId53" Type="http://schemas.openxmlformats.org/officeDocument/2006/relationships/image" Target="../media/image65.png"/><Relationship Id="rId5" Type="http://schemas.openxmlformats.org/officeDocument/2006/relationships/image" Target="../media/image3.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svg"/><Relationship Id="rId52"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svg"/><Relationship Id="rId8" Type="http://schemas.openxmlformats.org/officeDocument/2006/relationships/image" Target="../media/image6.sv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svg"/><Relationship Id="rId46" Type="http://schemas.openxmlformats.org/officeDocument/2006/relationships/image" Target="../media/image44.svg"/><Relationship Id="rId20" Type="http://schemas.openxmlformats.org/officeDocument/2006/relationships/image" Target="../media/image18.svg"/><Relationship Id="rId41"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sv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svg"/><Relationship Id="rId49" Type="http://schemas.openxmlformats.org/officeDocument/2006/relationships/image" Target="../media/image47.png"/></Relationships>
</file>

<file path=ppt/slides/_rels/slide2.xml.rels><?xml version="1.0" encoding="UTF-8" standalone="yes"?>
<Relationships xmlns="http://schemas.openxmlformats.org/package/2006/relationships"><Relationship Id="rId26" Type="http://schemas.openxmlformats.org/officeDocument/2006/relationships/image" Target="../media/image89.png"/><Relationship Id="rId21" Type="http://schemas.openxmlformats.org/officeDocument/2006/relationships/image" Target="../media/image84.svg"/><Relationship Id="rId42" Type="http://schemas.openxmlformats.org/officeDocument/2006/relationships/image" Target="../media/image105.png"/><Relationship Id="rId47" Type="http://schemas.openxmlformats.org/officeDocument/2006/relationships/image" Target="../media/image110.svg"/><Relationship Id="rId63" Type="http://schemas.openxmlformats.org/officeDocument/2006/relationships/image" Target="../media/image126.svg"/><Relationship Id="rId68" Type="http://schemas.openxmlformats.org/officeDocument/2006/relationships/image" Target="../media/image131.png"/><Relationship Id="rId84" Type="http://schemas.openxmlformats.org/officeDocument/2006/relationships/image" Target="../media/image147.svg"/><Relationship Id="rId16" Type="http://schemas.openxmlformats.org/officeDocument/2006/relationships/image" Target="../media/image79.png"/><Relationship Id="rId11" Type="http://schemas.openxmlformats.org/officeDocument/2006/relationships/image" Target="../media/image74.svg"/><Relationship Id="rId32" Type="http://schemas.openxmlformats.org/officeDocument/2006/relationships/image" Target="../media/image95.png"/><Relationship Id="rId37" Type="http://schemas.openxmlformats.org/officeDocument/2006/relationships/image" Target="../media/image100.svg"/><Relationship Id="rId53" Type="http://schemas.openxmlformats.org/officeDocument/2006/relationships/image" Target="../media/image116.svg"/><Relationship Id="rId58" Type="http://schemas.openxmlformats.org/officeDocument/2006/relationships/image" Target="../media/image121.png"/><Relationship Id="rId74" Type="http://schemas.openxmlformats.org/officeDocument/2006/relationships/image" Target="../media/image137.svg"/><Relationship Id="rId79" Type="http://schemas.openxmlformats.org/officeDocument/2006/relationships/image" Target="../media/image142.png"/><Relationship Id="rId5" Type="http://schemas.openxmlformats.org/officeDocument/2006/relationships/image" Target="../media/image68.svg"/><Relationship Id="rId19" Type="http://schemas.openxmlformats.org/officeDocument/2006/relationships/image" Target="../media/image82.sv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svg"/><Relationship Id="rId30" Type="http://schemas.openxmlformats.org/officeDocument/2006/relationships/image" Target="../media/image93.png"/><Relationship Id="rId35" Type="http://schemas.openxmlformats.org/officeDocument/2006/relationships/image" Target="../media/image98.svg"/><Relationship Id="rId43" Type="http://schemas.openxmlformats.org/officeDocument/2006/relationships/image" Target="../media/image106.svg"/><Relationship Id="rId48" Type="http://schemas.openxmlformats.org/officeDocument/2006/relationships/image" Target="../media/image111.png"/><Relationship Id="rId56" Type="http://schemas.openxmlformats.org/officeDocument/2006/relationships/image" Target="../media/image119.svg"/><Relationship Id="rId64" Type="http://schemas.openxmlformats.org/officeDocument/2006/relationships/image" Target="../media/image127.png"/><Relationship Id="rId69" Type="http://schemas.openxmlformats.org/officeDocument/2006/relationships/image" Target="../media/image132.png"/><Relationship Id="rId77" Type="http://schemas.openxmlformats.org/officeDocument/2006/relationships/image" Target="../media/image140.svg"/><Relationship Id="rId8" Type="http://schemas.openxmlformats.org/officeDocument/2006/relationships/image" Target="../media/image71.png"/><Relationship Id="rId51" Type="http://schemas.openxmlformats.org/officeDocument/2006/relationships/image" Target="../media/image114.png"/><Relationship Id="rId72" Type="http://schemas.openxmlformats.org/officeDocument/2006/relationships/image" Target="../media/image135.png"/><Relationship Id="rId80" Type="http://schemas.openxmlformats.org/officeDocument/2006/relationships/image" Target="../media/image143.svg"/><Relationship Id="rId85" Type="http://schemas.openxmlformats.org/officeDocument/2006/relationships/image" Target="../media/image148.png"/><Relationship Id="rId3" Type="http://schemas.openxmlformats.org/officeDocument/2006/relationships/image" Target="../media/image66.png"/><Relationship Id="rId12" Type="http://schemas.openxmlformats.org/officeDocument/2006/relationships/image" Target="../media/image75.png"/><Relationship Id="rId17" Type="http://schemas.openxmlformats.org/officeDocument/2006/relationships/image" Target="../media/image80.svg"/><Relationship Id="rId25" Type="http://schemas.openxmlformats.org/officeDocument/2006/relationships/image" Target="../media/image88.svg"/><Relationship Id="rId33" Type="http://schemas.openxmlformats.org/officeDocument/2006/relationships/image" Target="../media/image96.svg"/><Relationship Id="rId38" Type="http://schemas.openxmlformats.org/officeDocument/2006/relationships/image" Target="../media/image101.png"/><Relationship Id="rId46" Type="http://schemas.openxmlformats.org/officeDocument/2006/relationships/image" Target="../media/image109.png"/><Relationship Id="rId59" Type="http://schemas.openxmlformats.org/officeDocument/2006/relationships/image" Target="../media/image122.svg"/><Relationship Id="rId67" Type="http://schemas.openxmlformats.org/officeDocument/2006/relationships/image" Target="../media/image130.svg"/><Relationship Id="rId20" Type="http://schemas.openxmlformats.org/officeDocument/2006/relationships/image" Target="../media/image83.png"/><Relationship Id="rId41" Type="http://schemas.openxmlformats.org/officeDocument/2006/relationships/image" Target="../media/image104.png"/><Relationship Id="rId54" Type="http://schemas.openxmlformats.org/officeDocument/2006/relationships/image" Target="../media/image117.png"/><Relationship Id="rId62" Type="http://schemas.openxmlformats.org/officeDocument/2006/relationships/image" Target="../media/image125.png"/><Relationship Id="rId70" Type="http://schemas.openxmlformats.org/officeDocument/2006/relationships/image" Target="../media/image133.png"/><Relationship Id="rId75" Type="http://schemas.openxmlformats.org/officeDocument/2006/relationships/image" Target="../media/image138.png"/><Relationship Id="rId83" Type="http://schemas.openxmlformats.org/officeDocument/2006/relationships/image" Target="../media/image146.png"/><Relationship Id="rId1" Type="http://schemas.openxmlformats.org/officeDocument/2006/relationships/slideLayout" Target="../slideLayouts/slideLayout16.xml"/><Relationship Id="rId6" Type="http://schemas.openxmlformats.org/officeDocument/2006/relationships/image" Target="../media/image69.png"/><Relationship Id="rId15" Type="http://schemas.openxmlformats.org/officeDocument/2006/relationships/image" Target="../media/image78.svg"/><Relationship Id="rId23" Type="http://schemas.openxmlformats.org/officeDocument/2006/relationships/image" Target="../media/image86.svg"/><Relationship Id="rId28" Type="http://schemas.openxmlformats.org/officeDocument/2006/relationships/image" Target="../media/image91.png"/><Relationship Id="rId36" Type="http://schemas.openxmlformats.org/officeDocument/2006/relationships/image" Target="../media/image99.png"/><Relationship Id="rId49" Type="http://schemas.openxmlformats.org/officeDocument/2006/relationships/image" Target="../media/image112.png"/><Relationship Id="rId57" Type="http://schemas.openxmlformats.org/officeDocument/2006/relationships/image" Target="../media/image120.png"/><Relationship Id="rId10" Type="http://schemas.openxmlformats.org/officeDocument/2006/relationships/image" Target="../media/image73.png"/><Relationship Id="rId31" Type="http://schemas.openxmlformats.org/officeDocument/2006/relationships/image" Target="../media/image94.svg"/><Relationship Id="rId44" Type="http://schemas.openxmlformats.org/officeDocument/2006/relationships/image" Target="../media/image107.png"/><Relationship Id="rId52" Type="http://schemas.openxmlformats.org/officeDocument/2006/relationships/image" Target="../media/image115.png"/><Relationship Id="rId60" Type="http://schemas.openxmlformats.org/officeDocument/2006/relationships/image" Target="../media/image123.png"/><Relationship Id="rId65" Type="http://schemas.openxmlformats.org/officeDocument/2006/relationships/image" Target="../media/image128.svg"/><Relationship Id="rId73" Type="http://schemas.openxmlformats.org/officeDocument/2006/relationships/image" Target="../media/image136.png"/><Relationship Id="rId78" Type="http://schemas.openxmlformats.org/officeDocument/2006/relationships/image" Target="../media/image141.png"/><Relationship Id="rId81" Type="http://schemas.openxmlformats.org/officeDocument/2006/relationships/image" Target="../media/image144.png"/><Relationship Id="rId86" Type="http://schemas.openxmlformats.org/officeDocument/2006/relationships/image" Target="../media/image149.svg"/><Relationship Id="rId4" Type="http://schemas.openxmlformats.org/officeDocument/2006/relationships/image" Target="../media/image67.png"/><Relationship Id="rId9" Type="http://schemas.openxmlformats.org/officeDocument/2006/relationships/image" Target="../media/image72.svg"/><Relationship Id="rId13" Type="http://schemas.openxmlformats.org/officeDocument/2006/relationships/image" Target="../media/image76.svg"/><Relationship Id="rId18" Type="http://schemas.openxmlformats.org/officeDocument/2006/relationships/image" Target="../media/image81.png"/><Relationship Id="rId39" Type="http://schemas.openxmlformats.org/officeDocument/2006/relationships/image" Target="../media/image102.svg"/><Relationship Id="rId34" Type="http://schemas.openxmlformats.org/officeDocument/2006/relationships/image" Target="../media/image97.png"/><Relationship Id="rId50" Type="http://schemas.openxmlformats.org/officeDocument/2006/relationships/image" Target="../media/image113.svg"/><Relationship Id="rId55" Type="http://schemas.openxmlformats.org/officeDocument/2006/relationships/image" Target="../media/image118.png"/><Relationship Id="rId76" Type="http://schemas.openxmlformats.org/officeDocument/2006/relationships/image" Target="../media/image139.png"/><Relationship Id="rId7" Type="http://schemas.openxmlformats.org/officeDocument/2006/relationships/image" Target="../media/image70.svg"/><Relationship Id="rId71" Type="http://schemas.openxmlformats.org/officeDocument/2006/relationships/image" Target="../media/image134.svg"/><Relationship Id="rId2" Type="http://schemas.openxmlformats.org/officeDocument/2006/relationships/notesSlide" Target="../notesSlides/notesSlide2.xml"/><Relationship Id="rId29" Type="http://schemas.openxmlformats.org/officeDocument/2006/relationships/image" Target="../media/image92.svg"/><Relationship Id="rId24" Type="http://schemas.openxmlformats.org/officeDocument/2006/relationships/image" Target="../media/image87.png"/><Relationship Id="rId40" Type="http://schemas.openxmlformats.org/officeDocument/2006/relationships/image" Target="../media/image103.png"/><Relationship Id="rId45" Type="http://schemas.openxmlformats.org/officeDocument/2006/relationships/image" Target="../media/image108.svg"/><Relationship Id="rId66" Type="http://schemas.openxmlformats.org/officeDocument/2006/relationships/image" Target="../media/image129.png"/><Relationship Id="rId61" Type="http://schemas.openxmlformats.org/officeDocument/2006/relationships/image" Target="../media/image124.svg"/><Relationship Id="rId82" Type="http://schemas.openxmlformats.org/officeDocument/2006/relationships/image" Target="../media/image145.svg"/></Relationships>
</file>

<file path=ppt/slides/_rels/slide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54.png"/><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svg"/><Relationship Id="rId42" Type="http://schemas.openxmlformats.org/officeDocument/2006/relationships/image" Target="../media/image40.svg"/><Relationship Id="rId47" Type="http://schemas.openxmlformats.org/officeDocument/2006/relationships/image" Target="../media/image45.png"/><Relationship Id="rId50" Type="http://schemas.openxmlformats.org/officeDocument/2006/relationships/image" Target="../media/image48.svg"/><Relationship Id="rId55" Type="http://schemas.openxmlformats.org/officeDocument/2006/relationships/image" Target="../media/image157.png"/><Relationship Id="rId7" Type="http://schemas.openxmlformats.org/officeDocument/2006/relationships/image" Target="../media/image5.png"/><Relationship Id="rId2" Type="http://schemas.openxmlformats.org/officeDocument/2006/relationships/notesSlide" Target="../notesSlides/notesSlide9.xml"/><Relationship Id="rId16" Type="http://schemas.openxmlformats.org/officeDocument/2006/relationships/image" Target="../media/image14.sv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37" Type="http://schemas.openxmlformats.org/officeDocument/2006/relationships/image" Target="../media/image35.png"/><Relationship Id="rId40" Type="http://schemas.openxmlformats.org/officeDocument/2006/relationships/image" Target="../media/image38.svg"/><Relationship Id="rId45" Type="http://schemas.openxmlformats.org/officeDocument/2006/relationships/image" Target="../media/image43.png"/><Relationship Id="rId53" Type="http://schemas.openxmlformats.org/officeDocument/2006/relationships/image" Target="../media/image155.png"/><Relationship Id="rId5" Type="http://schemas.openxmlformats.org/officeDocument/2006/relationships/image" Target="../media/image3.pn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svg"/><Relationship Id="rId52"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svg"/><Relationship Id="rId8" Type="http://schemas.openxmlformats.org/officeDocument/2006/relationships/image" Target="../media/image6.sv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svg"/><Relationship Id="rId46" Type="http://schemas.openxmlformats.org/officeDocument/2006/relationships/image" Target="../media/image44.svg"/><Relationship Id="rId20" Type="http://schemas.openxmlformats.org/officeDocument/2006/relationships/image" Target="../media/image18.svg"/><Relationship Id="rId41" Type="http://schemas.openxmlformats.org/officeDocument/2006/relationships/image" Target="../media/image39.png"/><Relationship Id="rId54" Type="http://schemas.openxmlformats.org/officeDocument/2006/relationships/image" Target="../media/image156.png"/><Relationship Id="rId1" Type="http://schemas.openxmlformats.org/officeDocument/2006/relationships/slideLayout" Target="../slideLayouts/slideLayout16.xml"/><Relationship Id="rId6" Type="http://schemas.openxmlformats.org/officeDocument/2006/relationships/image" Target="../media/image4.sv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svg"/><Relationship Id="rId4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3F38"/>
        </a:solidFill>
        <a:effectLst/>
      </p:bgPr>
    </p:bg>
    <p:spTree>
      <p:nvGrpSpPr>
        <p:cNvPr id="1" name=""/>
        <p:cNvGrpSpPr/>
        <p:nvPr/>
      </p:nvGrpSpPr>
      <p:grpSpPr>
        <a:xfrm>
          <a:off x="0" y="0"/>
          <a:ext cx="0" cy="0"/>
          <a:chOff x="0" y="0"/>
          <a:chExt cx="0" cy="0"/>
        </a:xfrm>
      </p:grpSpPr>
      <p:sp>
        <p:nvSpPr>
          <p:cNvPr id="3" name="Text 0"/>
          <p:cNvSpPr/>
          <p:nvPr/>
        </p:nvSpPr>
        <p:spPr>
          <a:xfrm>
            <a:off x="616214" y="4030133"/>
            <a:ext cx="12388625" cy="5655733"/>
          </a:xfrm>
          <a:prstGeom prst="rect">
            <a:avLst/>
          </a:prstGeom>
          <a:noFill/>
          <a:ln/>
        </p:spPr>
        <p:txBody>
          <a:bodyPr wrap="square" lIns="0" tIns="0" rIns="0" bIns="0" rtlCol="0" anchor="b"/>
          <a:lstStyle/>
          <a:p>
            <a:pPr>
              <a:lnSpc>
                <a:spcPts val="9700"/>
              </a:lnSpc>
            </a:pPr>
            <a:r>
              <a:rPr lang="ru-RU" sz="8800" kern="0" spc="-88" noProof="0" dirty="0" err="1">
                <a:solidFill>
                  <a:srgbClr val="F8F8F8">
                    <a:alpha val="100000"/>
                  </a:srgbClr>
                </a:solidFill>
                <a:latin typeface="Fixel Display Medium" pitchFamily="34" charset="0"/>
                <a:ea typeface="Fixel Display Medium" pitchFamily="34" charset="-122"/>
                <a:cs typeface="Fixel Display Medium" pitchFamily="34" charset="-120"/>
              </a:rPr>
              <a:t>Національний</a:t>
            </a:r>
            <a:r>
              <a:rPr lang="ru-RU" sz="8800" kern="0" spc="-88" noProof="0" dirty="0">
                <a:solidFill>
                  <a:srgbClr val="F8F8F8">
                    <a:alpha val="100000"/>
                  </a:srgbClr>
                </a:solidFill>
                <a:latin typeface="Fixel Display Medium" pitchFamily="34" charset="0"/>
                <a:ea typeface="Fixel Display Medium" pitchFamily="34" charset="-122"/>
                <a:cs typeface="Fixel Display Medium" pitchFamily="34" charset="-120"/>
              </a:rPr>
              <a:t> </a:t>
            </a:r>
            <a:r>
              <a:rPr lang="ru-RU" sz="8800" kern="0" spc="-88" noProof="0" dirty="0" err="1">
                <a:solidFill>
                  <a:srgbClr val="F8F8F8">
                    <a:alpha val="100000"/>
                  </a:srgbClr>
                </a:solidFill>
                <a:latin typeface="Fixel Display Medium" pitchFamily="34" charset="0"/>
                <a:ea typeface="Fixel Display Medium" pitchFamily="34" charset="-122"/>
                <a:cs typeface="Fixel Display Medium" pitchFamily="34" charset="-120"/>
              </a:rPr>
              <a:t>вуглецевий</a:t>
            </a:r>
            <a:r>
              <a:rPr lang="ru-RU" sz="8800" kern="0" spc="-88" noProof="0" dirty="0">
                <a:solidFill>
                  <a:srgbClr val="F8F8F8">
                    <a:alpha val="100000"/>
                  </a:srgbClr>
                </a:solidFill>
                <a:latin typeface="Fixel Display Medium" pitchFamily="34" charset="0"/>
                <a:ea typeface="Fixel Display Medium" pitchFamily="34" charset="-122"/>
                <a:cs typeface="Fixel Display Medium" pitchFamily="34" charset="-120"/>
              </a:rPr>
              <a:t> бюджет  та </a:t>
            </a:r>
            <a:r>
              <a:rPr lang="ru-RU" sz="8800" kern="0" spc="-88" noProof="0" dirty="0" err="1">
                <a:solidFill>
                  <a:srgbClr val="F8F8F8">
                    <a:alpha val="100000"/>
                  </a:srgbClr>
                </a:solidFill>
                <a:latin typeface="Fixel Display Medium" pitchFamily="34" charset="0"/>
                <a:ea typeface="Fixel Display Medium" pitchFamily="34" charset="-122"/>
                <a:cs typeface="Fixel Display Medium" pitchFamily="34" charset="-120"/>
              </a:rPr>
              <a:t>секторальні</a:t>
            </a:r>
            <a:r>
              <a:rPr lang="ru-RU" sz="8800" kern="0" spc="-88" noProof="0" dirty="0">
                <a:solidFill>
                  <a:srgbClr val="F8F8F8">
                    <a:alpha val="100000"/>
                  </a:srgbClr>
                </a:solidFill>
                <a:latin typeface="Fixel Display Medium" pitchFamily="34" charset="0"/>
                <a:ea typeface="Fixel Display Medium" pitchFamily="34" charset="-122"/>
                <a:cs typeface="Fixel Display Medium" pitchFamily="34" charset="-120"/>
              </a:rPr>
              <a:t> </a:t>
            </a:r>
            <a:r>
              <a:rPr lang="ru-RU" sz="8800" kern="0" spc="-88" noProof="0" dirty="0" err="1">
                <a:solidFill>
                  <a:srgbClr val="F8F8F8">
                    <a:alpha val="100000"/>
                  </a:srgbClr>
                </a:solidFill>
                <a:latin typeface="Fixel Display Medium" pitchFamily="34" charset="0"/>
                <a:ea typeface="Fixel Display Medium" pitchFamily="34" charset="-122"/>
                <a:cs typeface="Fixel Display Medium" pitchFamily="34" charset="-120"/>
              </a:rPr>
              <a:t>дослідження</a:t>
            </a:r>
            <a:endParaRPr lang="uk-UA" sz="8800" noProof="0" dirty="0"/>
          </a:p>
        </p:txBody>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4573" y="1323644"/>
            <a:ext cx="150484" cy="154567"/>
          </a:xfrm>
          <a:prstGeom prst="rect">
            <a:avLst/>
          </a:prstGeom>
        </p:spPr>
      </p:pic>
      <p:pic>
        <p:nvPicPr>
          <p:cNvPr id="6"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8755" y="1323644"/>
            <a:ext cx="138192" cy="154567"/>
          </a:xfrm>
          <a:prstGeom prst="rect">
            <a:avLst/>
          </a:prstGeom>
        </p:spPr>
      </p:pic>
      <p:pic>
        <p:nvPicPr>
          <p:cNvPr id="7"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4454" y="1258064"/>
            <a:ext cx="36591" cy="215457"/>
          </a:xfrm>
          <a:prstGeom prst="rect">
            <a:avLst/>
          </a:prstGeom>
        </p:spPr>
      </p:pic>
      <p:pic>
        <p:nvPicPr>
          <p:cNvPr id="8"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4818" y="1262758"/>
            <a:ext cx="96329" cy="210775"/>
          </a:xfrm>
          <a:prstGeom prst="rect">
            <a:avLst/>
          </a:prstGeom>
        </p:spPr>
      </p:pic>
      <p:pic>
        <p:nvPicPr>
          <p:cNvPr id="9"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1881" y="1262758"/>
            <a:ext cx="96329" cy="210775"/>
          </a:xfrm>
          <a:prstGeom prst="rect">
            <a:avLst/>
          </a:prstGeom>
        </p:spPr>
      </p:pic>
      <p:pic>
        <p:nvPicPr>
          <p:cNvPr id="10" name="Image 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47573" y="1259529"/>
            <a:ext cx="219586" cy="218678"/>
          </a:xfrm>
          <a:prstGeom prst="rect">
            <a:avLst/>
          </a:prstGeom>
        </p:spPr>
      </p:pic>
      <p:pic>
        <p:nvPicPr>
          <p:cNvPr id="11" name="Image 7"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35631" y="1024375"/>
            <a:ext cx="135847" cy="149882"/>
          </a:xfrm>
          <a:prstGeom prst="rect">
            <a:avLst/>
          </a:prstGeom>
        </p:spPr>
      </p:pic>
      <p:pic>
        <p:nvPicPr>
          <p:cNvPr id="12" name="Image 8"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47649" y="1024376"/>
            <a:ext cx="155756" cy="154567"/>
          </a:xfrm>
          <a:prstGeom prst="rect">
            <a:avLst/>
          </a:prstGeom>
        </p:spPr>
      </p:pic>
      <p:pic>
        <p:nvPicPr>
          <p:cNvPr id="13" name="Image 9"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3349" y="958817"/>
            <a:ext cx="36591" cy="215457"/>
          </a:xfrm>
          <a:prstGeom prst="rect">
            <a:avLst/>
          </a:prstGeom>
        </p:spPr>
      </p:pic>
      <p:pic>
        <p:nvPicPr>
          <p:cNvPr id="14" name="Image 10"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60276" y="988085"/>
            <a:ext cx="98078" cy="186184"/>
          </a:xfrm>
          <a:prstGeom prst="rect">
            <a:avLst/>
          </a:prstGeom>
        </p:spPr>
      </p:pic>
      <p:pic>
        <p:nvPicPr>
          <p:cNvPr id="15" name="Image 11"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00081" y="958817"/>
            <a:ext cx="36591" cy="215457"/>
          </a:xfrm>
          <a:prstGeom prst="rect">
            <a:avLst/>
          </a:prstGeom>
        </p:spPr>
      </p:pic>
      <p:pic>
        <p:nvPicPr>
          <p:cNvPr id="16" name="Image 12"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339797" y="1024376"/>
            <a:ext cx="133218" cy="154567"/>
          </a:xfrm>
          <a:prstGeom prst="rect">
            <a:avLst/>
          </a:prstGeom>
        </p:spPr>
      </p:pic>
      <p:pic>
        <p:nvPicPr>
          <p:cNvPr id="17" name="Image 13"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179105" y="1024375"/>
            <a:ext cx="135847" cy="149882"/>
          </a:xfrm>
          <a:prstGeom prst="rect">
            <a:avLst/>
          </a:prstGeom>
        </p:spPr>
      </p:pic>
      <p:pic>
        <p:nvPicPr>
          <p:cNvPr id="18" name="Image 14"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944" y="1024376"/>
            <a:ext cx="134681" cy="154567"/>
          </a:xfrm>
          <a:prstGeom prst="rect">
            <a:avLst/>
          </a:prstGeom>
        </p:spPr>
      </p:pic>
      <p:pic>
        <p:nvPicPr>
          <p:cNvPr id="19" name="Image 15"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07200" y="1026723"/>
            <a:ext cx="81977" cy="147541"/>
          </a:xfrm>
          <a:prstGeom prst="rect">
            <a:avLst/>
          </a:prstGeom>
        </p:spPr>
      </p:pic>
      <p:pic>
        <p:nvPicPr>
          <p:cNvPr id="20" name="Image 16"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742302" y="964956"/>
            <a:ext cx="164835" cy="209311"/>
          </a:xfrm>
          <a:prstGeom prst="rect">
            <a:avLst/>
          </a:prstGeom>
        </p:spPr>
      </p:pic>
      <p:pic>
        <p:nvPicPr>
          <p:cNvPr id="21" name="Image 17"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443296" y="725128"/>
            <a:ext cx="135847" cy="149882"/>
          </a:xfrm>
          <a:prstGeom prst="rect">
            <a:avLst/>
          </a:prstGeom>
        </p:spPr>
      </p:pic>
      <p:pic>
        <p:nvPicPr>
          <p:cNvPr id="22" name="Image 18"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260449" y="725129"/>
            <a:ext cx="150484" cy="154567"/>
          </a:xfrm>
          <a:prstGeom prst="rect">
            <a:avLst/>
          </a:prstGeom>
        </p:spPr>
      </p:pic>
      <p:pic>
        <p:nvPicPr>
          <p:cNvPr id="23" name="Image 19"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83756" y="725129"/>
            <a:ext cx="150484" cy="154567"/>
          </a:xfrm>
          <a:prstGeom prst="rect">
            <a:avLst/>
          </a:prstGeom>
        </p:spPr>
      </p:pic>
      <p:pic>
        <p:nvPicPr>
          <p:cNvPr id="24" name="Image 20"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5828" y="727473"/>
            <a:ext cx="81977" cy="147541"/>
          </a:xfrm>
          <a:prstGeom prst="rect">
            <a:avLst/>
          </a:prstGeom>
        </p:spPr>
      </p:pic>
      <p:pic>
        <p:nvPicPr>
          <p:cNvPr id="25" name="Image 21"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47573" y="661014"/>
            <a:ext cx="202022" cy="218678"/>
          </a:xfrm>
          <a:prstGeom prst="rect">
            <a:avLst/>
          </a:prstGeom>
        </p:spPr>
      </p:pic>
      <p:pic>
        <p:nvPicPr>
          <p:cNvPr id="26" name="Image 22"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16214" y="878247"/>
            <a:ext cx="646826" cy="647120"/>
          </a:xfrm>
          <a:prstGeom prst="rect">
            <a:avLst/>
          </a:prstGeom>
        </p:spPr>
      </p:pic>
      <p:pic>
        <p:nvPicPr>
          <p:cNvPr id="27" name="Image 23"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08089" y="618257"/>
            <a:ext cx="915358" cy="915250"/>
          </a:xfrm>
          <a:prstGeom prst="rect">
            <a:avLst/>
          </a:prstGeom>
        </p:spPr>
      </p:pic>
      <p:pic>
        <p:nvPicPr>
          <p:cNvPr id="28" name="Image 24"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08089" y="876800"/>
            <a:ext cx="656786" cy="656701"/>
          </a:xfrm>
          <a:prstGeom prst="rect">
            <a:avLst/>
          </a:prstGeom>
        </p:spPr>
      </p:pic>
      <p:pic>
        <p:nvPicPr>
          <p:cNvPr id="29" name="Image 25"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08090" y="1134954"/>
            <a:ext cx="398599" cy="398556"/>
          </a:xfrm>
          <a:prstGeom prst="rect">
            <a:avLst/>
          </a:prstGeom>
        </p:spPr>
      </p:pic>
      <p:pic>
        <p:nvPicPr>
          <p:cNvPr id="4" name="Google Shape;273;p1" descr=" ">
            <a:extLst>
              <a:ext uri="{FF2B5EF4-FFF2-40B4-BE49-F238E27FC236}">
                <a16:creationId xmlns:a16="http://schemas.microsoft.com/office/drawing/2014/main" id="{F2259E83-69A2-3580-08FD-A52F5C8D4450}"/>
              </a:ext>
            </a:extLst>
          </p:cNvPr>
          <p:cNvPicPr preferRelativeResize="0"/>
          <p:nvPr/>
        </p:nvPicPr>
        <p:blipFill rotWithShape="1">
          <a:blip r:embed="rId53">
            <a:alphaModFix/>
          </a:blip>
          <a:srcRect/>
          <a:stretch/>
        </p:blipFill>
        <p:spPr>
          <a:xfrm>
            <a:off x="13004839" y="0"/>
            <a:ext cx="11380622" cy="13716000"/>
          </a:xfrm>
          <a:prstGeom prst="rect">
            <a:avLst/>
          </a:prstGeom>
          <a:noFill/>
          <a:ln>
            <a:noFill/>
          </a:ln>
        </p:spPr>
      </p:pic>
      <p:sp>
        <p:nvSpPr>
          <p:cNvPr id="30" name="Google Shape;277;p1">
            <a:extLst>
              <a:ext uri="{FF2B5EF4-FFF2-40B4-BE49-F238E27FC236}">
                <a16:creationId xmlns:a16="http://schemas.microsoft.com/office/drawing/2014/main" id="{BD8BA616-A8E4-8BF8-7BFE-8E3F9CF9D708}"/>
              </a:ext>
            </a:extLst>
          </p:cNvPr>
          <p:cNvSpPr/>
          <p:nvPr/>
        </p:nvSpPr>
        <p:spPr>
          <a:xfrm>
            <a:off x="683890" y="11215959"/>
            <a:ext cx="5245855" cy="1839027"/>
          </a:xfrm>
          <a:prstGeom prst="rect">
            <a:avLst/>
          </a:prstGeom>
          <a:noFill/>
          <a:ln>
            <a:noFill/>
          </a:ln>
        </p:spPr>
        <p:txBody>
          <a:bodyPr spcFirstLastPara="1" wrap="square" lIns="0" tIns="0" rIns="0" bIns="0" anchor="b" anchorCtr="0">
            <a:noAutofit/>
          </a:bodyPr>
          <a:lstStyle/>
          <a:p>
            <a:pPr marL="0" marR="0" lvl="0" indent="0" algn="l" rtl="0">
              <a:lnSpc>
                <a:spcPct val="150000"/>
              </a:lnSpc>
              <a:spcBef>
                <a:spcPts val="0"/>
              </a:spcBef>
              <a:spcAft>
                <a:spcPts val="0"/>
              </a:spcAft>
              <a:buNone/>
            </a:pPr>
            <a:endParaRPr sz="2400" dirty="0">
              <a:solidFill>
                <a:schemeClr val="dk1"/>
              </a:solidFill>
              <a:latin typeface="Play"/>
              <a:ea typeface="Play"/>
              <a:cs typeface="Play"/>
              <a:sym typeface="Play"/>
            </a:endParaRPr>
          </a:p>
        </p:txBody>
      </p:sp>
      <p:sp>
        <p:nvSpPr>
          <p:cNvPr id="31" name="Google Shape;276;p1">
            <a:extLst>
              <a:ext uri="{FF2B5EF4-FFF2-40B4-BE49-F238E27FC236}">
                <a16:creationId xmlns:a16="http://schemas.microsoft.com/office/drawing/2014/main" id="{1D379B44-AF37-9ECA-5C6D-311ECB1EE3A9}"/>
              </a:ext>
            </a:extLst>
          </p:cNvPr>
          <p:cNvSpPr/>
          <p:nvPr/>
        </p:nvSpPr>
        <p:spPr>
          <a:xfrm>
            <a:off x="665258" y="10998166"/>
            <a:ext cx="8478741" cy="884054"/>
          </a:xfrm>
          <a:prstGeom prst="rect">
            <a:avLst/>
          </a:prstGeom>
          <a:noFill/>
          <a:ln>
            <a:noFill/>
          </a:ln>
        </p:spPr>
        <p:txBody>
          <a:bodyPr spcFirstLastPara="1" wrap="square" lIns="0" tIns="0" rIns="0" bIns="0" anchor="b" anchorCtr="0">
            <a:noAutofit/>
          </a:bodyPr>
          <a:lstStyle/>
          <a:p>
            <a:pPr marL="0" marR="0" lvl="0" indent="0" algn="l" rtl="0">
              <a:lnSpc>
                <a:spcPct val="150013"/>
              </a:lnSpc>
              <a:spcBef>
                <a:spcPts val="0"/>
              </a:spcBef>
              <a:spcAft>
                <a:spcPts val="0"/>
              </a:spcAft>
              <a:buNone/>
            </a:pPr>
            <a:r>
              <a:rPr lang="uk-UA" sz="3783" dirty="0">
                <a:solidFill>
                  <a:srgbClr val="F8F8F8"/>
                </a:solidFill>
                <a:latin typeface="Play"/>
                <a:ea typeface="Play"/>
                <a:cs typeface="Play"/>
                <a:sym typeface="Play"/>
              </a:rPr>
              <a:t>Андрій Кітура,</a:t>
            </a:r>
          </a:p>
          <a:p>
            <a:pPr marL="0" marR="0" lvl="0" indent="0" algn="l" rtl="0">
              <a:lnSpc>
                <a:spcPct val="150013"/>
              </a:lnSpc>
              <a:spcBef>
                <a:spcPts val="0"/>
              </a:spcBef>
              <a:spcAft>
                <a:spcPts val="0"/>
              </a:spcAft>
              <a:buNone/>
            </a:pPr>
            <a:r>
              <a:rPr lang="uk-UA" sz="3783" dirty="0">
                <a:solidFill>
                  <a:srgbClr val="F8F8F8"/>
                </a:solidFill>
                <a:latin typeface="Play"/>
                <a:ea typeface="Play"/>
                <a:cs typeface="Play"/>
                <a:sym typeface="Play"/>
              </a:rPr>
              <a:t>Керівник Офісу зеленого переходу</a:t>
            </a:r>
            <a:endParaRPr sz="3783" dirty="0">
              <a:solidFill>
                <a:schemeClr val="dk1"/>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709657"/>
            <a:ext cx="23123688" cy="13005450"/>
          </a:xfrm>
          <a:prstGeom prst="rect">
            <a:avLst/>
          </a:prstGeom>
        </p:spPr>
      </p:pic>
      <p:sp>
        <p:nvSpPr>
          <p:cNvPr id="3" name="Text 0"/>
          <p:cNvSpPr/>
          <p:nvPr/>
        </p:nvSpPr>
        <p:spPr>
          <a:xfrm>
            <a:off x="11506290" y="2177175"/>
            <a:ext cx="11103116" cy="2133322"/>
          </a:xfrm>
          <a:prstGeom prst="rect">
            <a:avLst/>
          </a:prstGeom>
          <a:noFill/>
          <a:ln/>
        </p:spPr>
        <p:txBody>
          <a:bodyPr wrap="square" lIns="0" tIns="0" rIns="0" bIns="0" rtlCol="0" anchor="b"/>
          <a:lstStyle/>
          <a:p>
            <a:pPr algn="just">
              <a:lnSpc>
                <a:spcPct val="110000"/>
              </a:lnSpc>
            </a:pPr>
            <a:r>
              <a:rPr lang="uk-UA" sz="2800" kern="100" dirty="0">
                <a:solidFill>
                  <a:srgbClr val="161616">
                    <a:alpha val="100000"/>
                  </a:srgbClr>
                </a:solidFill>
                <a:latin typeface="Fixel Display Medium" pitchFamily="2" charset="0"/>
                <a:ea typeface="Onest SemiBold" pitchFamily="34" charset="-122"/>
                <a:cs typeface="Onest SemiBold" pitchFamily="34" charset="-120"/>
              </a:rPr>
              <a:t>Офіс зеленого переходу </a:t>
            </a:r>
            <a:r>
              <a:rPr lang="uk-UA" sz="2800" kern="100" dirty="0">
                <a:solidFill>
                  <a:srgbClr val="161616">
                    <a:alpha val="100000"/>
                  </a:srgbClr>
                </a:solidFill>
                <a:latin typeface="Fixel Display Regular" pitchFamily="2" charset="0"/>
                <a:ea typeface="Onest Regular" pitchFamily="34" charset="-122"/>
                <a:cs typeface="Onest Regular" pitchFamily="34" charset="-120"/>
              </a:rPr>
              <a:t>є постійно діючим консультативно-дорадчим органом при Міністерстві економіки України, який допомагає впроваджувати реформи в сфері зеленого переходу, енергетичної та кліматичної політики України. Офіс зеленого переходу здійснює свою діяльність за підтримки Посольства Великої Британії в Україні та </a:t>
            </a:r>
            <a:r>
              <a:rPr lang="uk-UA" sz="2800" kern="100" dirty="0" err="1">
                <a:solidFill>
                  <a:srgbClr val="161616">
                    <a:alpha val="100000"/>
                  </a:srgbClr>
                </a:solidFill>
                <a:latin typeface="Fixel Display Regular" pitchFamily="2" charset="0"/>
                <a:ea typeface="Onest Regular" pitchFamily="34" charset="-122"/>
                <a:cs typeface="Onest Regular" pitchFamily="34" charset="-120"/>
              </a:rPr>
              <a:t>імплементується</a:t>
            </a:r>
            <a:r>
              <a:rPr lang="uk-UA" sz="2800" kern="100" dirty="0">
                <a:solidFill>
                  <a:srgbClr val="161616">
                    <a:alpha val="100000"/>
                  </a:srgbClr>
                </a:solidFill>
                <a:latin typeface="Fixel Display Regular" pitchFamily="2" charset="0"/>
                <a:ea typeface="Onest Regular" pitchFamily="34" charset="-122"/>
                <a:cs typeface="Onest Regular" pitchFamily="34" charset="-120"/>
              </a:rPr>
              <a:t> ГО «</a:t>
            </a:r>
            <a:r>
              <a:rPr lang="uk-UA" sz="2800" kern="100" dirty="0" err="1">
                <a:solidFill>
                  <a:srgbClr val="161616">
                    <a:alpha val="100000"/>
                  </a:srgbClr>
                </a:solidFill>
                <a:latin typeface="Fixel Display Regular" pitchFamily="2" charset="0"/>
                <a:ea typeface="Onest Regular" pitchFamily="34" charset="-122"/>
                <a:cs typeface="Onest Regular" pitchFamily="34" charset="-120"/>
              </a:rPr>
              <a:t>Діксі</a:t>
            </a:r>
            <a:r>
              <a:rPr lang="uk-UA" sz="2800" kern="100" dirty="0">
                <a:solidFill>
                  <a:srgbClr val="161616">
                    <a:alpha val="100000"/>
                  </a:srgbClr>
                </a:solidFill>
                <a:latin typeface="Fixel Display Regular" pitchFamily="2" charset="0"/>
                <a:ea typeface="Onest Regular" pitchFamily="34" charset="-122"/>
                <a:cs typeface="Onest Regular" pitchFamily="34" charset="-120"/>
              </a:rPr>
              <a:t> Груп».</a:t>
            </a:r>
            <a:r>
              <a:rPr lang="en-US" sz="2800" kern="100" dirty="0">
                <a:solidFill>
                  <a:srgbClr val="161616">
                    <a:alpha val="100000"/>
                  </a:srgbClr>
                </a:solidFill>
                <a:latin typeface="Fixel Display Regular" pitchFamily="2" charset="0"/>
                <a:ea typeface="Onest Regular" pitchFamily="34" charset="-122"/>
                <a:cs typeface="Onest Regular" pitchFamily="34" charset="-120"/>
              </a:rPr>
              <a:t> </a:t>
            </a:r>
            <a:endParaRPr lang="en-US" sz="2800" kern="100" dirty="0">
              <a:latin typeface="Fixel Display Regular" pitchFamily="2" charset="0"/>
            </a:endParaRPr>
          </a:p>
        </p:txBody>
      </p:sp>
      <p:sp>
        <p:nvSpPr>
          <p:cNvPr id="4" name="Text 1"/>
          <p:cNvSpPr/>
          <p:nvPr/>
        </p:nvSpPr>
        <p:spPr>
          <a:xfrm>
            <a:off x="1034108" y="6641408"/>
            <a:ext cx="9235221" cy="2641256"/>
          </a:xfrm>
          <a:prstGeom prst="rect">
            <a:avLst/>
          </a:prstGeom>
          <a:noFill/>
          <a:ln/>
        </p:spPr>
        <p:txBody>
          <a:bodyPr wrap="square" lIns="0" tIns="0" rIns="0" bIns="0" rtlCol="0" anchor="t"/>
          <a:lstStyle/>
          <a:p>
            <a:pPr algn="just">
              <a:lnSpc>
                <a:spcPct val="120000"/>
              </a:lnSpc>
            </a:pPr>
            <a:r>
              <a:rPr lang="uk-UA" sz="2800" dirty="0">
                <a:solidFill>
                  <a:srgbClr val="161616">
                    <a:alpha val="100000"/>
                  </a:srgbClr>
                </a:solidFill>
                <a:latin typeface="Fixel Display Regular" pitchFamily="2" charset="0"/>
                <a:ea typeface="Onest Regular" pitchFamily="34" charset="-122"/>
                <a:cs typeface="Onest Regular" pitchFamily="34" charset="-120"/>
              </a:rPr>
              <a:t>створення умов для відновлення та зростання економіки України завдяки її зеленій трансформації, і в той же час не перешкоджаючи  конкурентоспроможності українського бізнесу. Одним з довгострокових пріоритетів діяльності Офісу буде підтримка вступу України  в ЄС.</a:t>
            </a:r>
            <a:r>
              <a:rPr lang="en-US" sz="2400" dirty="0">
                <a:solidFill>
                  <a:srgbClr val="161616">
                    <a:alpha val="100000"/>
                  </a:srgbClr>
                </a:solidFill>
                <a:latin typeface="Fixel Display Regular" pitchFamily="2" charset="0"/>
                <a:ea typeface="Onest Regular" pitchFamily="34" charset="-122"/>
                <a:cs typeface="Onest Regular" pitchFamily="34" charset="-120"/>
              </a:rPr>
              <a:t>
</a:t>
            </a:r>
            <a:endParaRPr lang="en-US" sz="2400" dirty="0">
              <a:latin typeface="Fixel Display Regular" pitchFamily="2" charset="0"/>
            </a:endParaRPr>
          </a:p>
        </p:txBody>
      </p:sp>
      <p:sp>
        <p:nvSpPr>
          <p:cNvPr id="5" name="Text 2"/>
          <p:cNvSpPr/>
          <p:nvPr/>
        </p:nvSpPr>
        <p:spPr>
          <a:xfrm>
            <a:off x="23418678" y="534224"/>
            <a:ext cx="355598" cy="380950"/>
          </a:xfrm>
          <a:prstGeom prst="rect">
            <a:avLst/>
          </a:prstGeom>
          <a:noFill/>
          <a:ln/>
        </p:spPr>
        <p:txBody>
          <a:bodyPr wrap="square" lIns="0" tIns="0" rIns="0" bIns="0" rtlCol="0" anchor="b"/>
          <a:lstStyle/>
          <a:p>
            <a:pPr algn="r">
              <a:lnSpc>
                <a:spcPts val="2400"/>
              </a:lnSpc>
            </a:pPr>
            <a:r>
              <a:rPr lang="en-US" dirty="0">
                <a:solidFill>
                  <a:srgbClr val="5D5D5D">
                    <a:alpha val="100000"/>
                  </a:srgbClr>
                </a:solidFill>
                <a:latin typeface="Fixel Display Semi Bold" pitchFamily="2" charset="0"/>
                <a:ea typeface="Onest SemiBold" pitchFamily="34" charset="-122"/>
                <a:cs typeface="Onest SemiBold" pitchFamily="34" charset="-120"/>
              </a:rPr>
              <a:t>02</a:t>
            </a:r>
            <a:endParaRPr lang="en-US" dirty="0">
              <a:latin typeface="Fixel Display Semi Bold" pitchFamily="2" charset="0"/>
            </a:endParaRPr>
          </a:p>
        </p:txBody>
      </p:sp>
      <p:sp>
        <p:nvSpPr>
          <p:cNvPr id="6" name="Text 3"/>
          <p:cNvSpPr/>
          <p:nvPr/>
        </p:nvSpPr>
        <p:spPr>
          <a:xfrm>
            <a:off x="1034108" y="5194973"/>
            <a:ext cx="3425728" cy="1049655"/>
          </a:xfrm>
          <a:prstGeom prst="rect">
            <a:avLst/>
          </a:prstGeom>
          <a:noFill/>
          <a:ln/>
        </p:spPr>
        <p:txBody>
          <a:bodyPr wrap="square" lIns="0" tIns="0" rIns="0" bIns="0" rtlCol="0" anchor="b"/>
          <a:lstStyle/>
          <a:p>
            <a:pPr>
              <a:lnSpc>
                <a:spcPts val="6829"/>
              </a:lnSpc>
            </a:pPr>
            <a:r>
              <a:rPr lang="uk-UA" sz="4098" dirty="0">
                <a:solidFill>
                  <a:srgbClr val="000000">
                    <a:alpha val="100000"/>
                  </a:srgbClr>
                </a:solidFill>
                <a:latin typeface="Fixel Display Medium" pitchFamily="2" charset="0"/>
                <a:ea typeface="Onest Medium" pitchFamily="34" charset="-122"/>
                <a:cs typeface="Onest Medium" pitchFamily="34" charset="-120"/>
              </a:rPr>
              <a:t>Наша мета</a:t>
            </a:r>
            <a:endParaRPr lang="en-US" sz="4098" dirty="0">
              <a:latin typeface="Fixel Display Medium" pitchFamily="2" charset="0"/>
            </a:endParaRPr>
          </a:p>
        </p:txBody>
      </p:sp>
      <p:pic>
        <p:nvPicPr>
          <p:cNvPr id="7"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92" y="724699"/>
            <a:ext cx="5752131" cy="2137143"/>
          </a:xfrm>
          <a:prstGeom prst="rect">
            <a:avLst/>
          </a:prstGeom>
        </p:spPr>
      </p:pic>
      <p:pic>
        <p:nvPicPr>
          <p:cNvPr id="20" name="Image 2"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45151" y="11605162"/>
            <a:ext cx="874841" cy="560783"/>
          </a:xfrm>
          <a:prstGeom prst="rect">
            <a:avLst/>
          </a:prstGeom>
        </p:spPr>
      </p:pic>
      <p:pic>
        <p:nvPicPr>
          <p:cNvPr id="21" name="Image 3"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97687" y="11500315"/>
            <a:ext cx="794711" cy="755910"/>
          </a:xfrm>
          <a:prstGeom prst="rect">
            <a:avLst/>
          </a:prstGeom>
        </p:spPr>
      </p:pic>
      <p:pic>
        <p:nvPicPr>
          <p:cNvPr id="22" name="Image 4"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4562" y="11771054"/>
            <a:ext cx="27142" cy="29444"/>
          </a:xfrm>
          <a:prstGeom prst="rect">
            <a:avLst/>
          </a:prstGeom>
        </p:spPr>
      </p:pic>
      <p:pic>
        <p:nvPicPr>
          <p:cNvPr id="23" name="Image 5"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82821" y="11771159"/>
            <a:ext cx="24492" cy="29335"/>
          </a:xfrm>
          <a:prstGeom prst="rect">
            <a:avLst/>
          </a:prstGeom>
        </p:spPr>
      </p:pic>
      <p:pic>
        <p:nvPicPr>
          <p:cNvPr id="24" name="Image 6"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8405" y="11771053"/>
            <a:ext cx="27142" cy="29444"/>
          </a:xfrm>
          <a:prstGeom prst="rect">
            <a:avLst/>
          </a:prstGeom>
        </p:spPr>
      </p:pic>
      <p:pic>
        <p:nvPicPr>
          <p:cNvPr id="25" name="Image 7"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56642" y="11771180"/>
            <a:ext cx="17277" cy="29314"/>
          </a:xfrm>
          <a:prstGeom prst="rect">
            <a:avLst/>
          </a:prstGeom>
        </p:spPr>
      </p:pic>
      <p:pic>
        <p:nvPicPr>
          <p:cNvPr id="26" name="Image 8"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79000" y="11771180"/>
            <a:ext cx="24278" cy="29314"/>
          </a:xfrm>
          <a:prstGeom prst="rect">
            <a:avLst/>
          </a:prstGeom>
        </p:spPr>
      </p:pic>
      <p:pic>
        <p:nvPicPr>
          <p:cNvPr id="27" name="Image 9"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12862" y="11771180"/>
            <a:ext cx="21974" cy="29314"/>
          </a:xfrm>
          <a:prstGeom prst="rect">
            <a:avLst/>
          </a:prstGeom>
        </p:spPr>
      </p:pic>
      <p:pic>
        <p:nvPicPr>
          <p:cNvPr id="28" name="Image 10"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846360" y="11771180"/>
            <a:ext cx="4802" cy="29314"/>
          </a:xfrm>
          <a:prstGeom prst="rect">
            <a:avLst/>
          </a:prstGeom>
        </p:spPr>
      </p:pic>
      <p:pic>
        <p:nvPicPr>
          <p:cNvPr id="29" name="Image 11"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864110" y="11770707"/>
            <a:ext cx="22231" cy="30176"/>
          </a:xfrm>
          <a:prstGeom prst="rect">
            <a:avLst/>
          </a:prstGeom>
        </p:spPr>
      </p:pic>
      <p:pic>
        <p:nvPicPr>
          <p:cNvPr id="30" name="Image 12"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896790" y="11770794"/>
            <a:ext cx="18784" cy="30132"/>
          </a:xfrm>
          <a:prstGeom prst="rect">
            <a:avLst/>
          </a:prstGeom>
        </p:spPr>
      </p:pic>
      <p:pic>
        <p:nvPicPr>
          <p:cNvPr id="31" name="Image 13"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646997" y="11819988"/>
            <a:ext cx="27443" cy="30197"/>
          </a:xfrm>
          <a:prstGeom prst="rect">
            <a:avLst/>
          </a:prstGeom>
        </p:spPr>
      </p:pic>
      <p:pic>
        <p:nvPicPr>
          <p:cNvPr id="32" name="Image 14"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687428" y="11820462"/>
            <a:ext cx="24492" cy="29335"/>
          </a:xfrm>
          <a:prstGeom prst="rect">
            <a:avLst/>
          </a:prstGeom>
        </p:spPr>
      </p:pic>
      <p:pic>
        <p:nvPicPr>
          <p:cNvPr id="33" name="Image 15"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43975" y="11820484"/>
            <a:ext cx="23825" cy="29314"/>
          </a:xfrm>
          <a:prstGeom prst="rect">
            <a:avLst/>
          </a:prstGeom>
        </p:spPr>
      </p:pic>
      <p:pic>
        <p:nvPicPr>
          <p:cNvPr id="34" name="Image 16"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780462" y="11820462"/>
            <a:ext cx="23285" cy="29723"/>
          </a:xfrm>
          <a:prstGeom prst="rect">
            <a:avLst/>
          </a:prstGeom>
        </p:spPr>
      </p:pic>
      <p:pic>
        <p:nvPicPr>
          <p:cNvPr id="35" name="Image 17"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815211" y="11820484"/>
            <a:ext cx="21974" cy="29314"/>
          </a:xfrm>
          <a:prstGeom prst="rect">
            <a:avLst/>
          </a:prstGeom>
        </p:spPr>
      </p:pic>
      <p:pic>
        <p:nvPicPr>
          <p:cNvPr id="36" name="Image 18"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846769" y="11820484"/>
            <a:ext cx="24278" cy="29314"/>
          </a:xfrm>
          <a:prstGeom prst="rect">
            <a:avLst/>
          </a:prstGeom>
        </p:spPr>
      </p:pic>
      <p:pic>
        <p:nvPicPr>
          <p:cNvPr id="37" name="Image 19" descr=" "/>
          <p:cNvPicPr>
            <a:picLocks noChangeAspect="1"/>
          </p:cNvPicPr>
          <p:nvPr/>
        </p:nvPicPr>
        <p:blipFill>
          <a:blip r:embed="rId40"/>
          <a:stretch>
            <a:fillRect/>
          </a:stretch>
        </p:blipFill>
        <p:spPr>
          <a:xfrm>
            <a:off x="4718343" y="11285368"/>
            <a:ext cx="1094252" cy="1185803"/>
          </a:xfrm>
          <a:prstGeom prst="rect">
            <a:avLst/>
          </a:prstGeom>
        </p:spPr>
      </p:pic>
      <p:pic>
        <p:nvPicPr>
          <p:cNvPr id="38" name="Image 20" descr=" "/>
          <p:cNvPicPr>
            <a:picLocks noChangeAspect="1"/>
          </p:cNvPicPr>
          <p:nvPr/>
        </p:nvPicPr>
        <p:blipFill>
          <a:blip r:embed="rId41"/>
          <a:stretch>
            <a:fillRect/>
          </a:stretch>
        </p:blipFill>
        <p:spPr>
          <a:xfrm>
            <a:off x="4864206" y="12011248"/>
            <a:ext cx="147407" cy="189510"/>
          </a:xfrm>
          <a:prstGeom prst="rect">
            <a:avLst/>
          </a:prstGeom>
        </p:spPr>
      </p:pic>
      <p:pic>
        <p:nvPicPr>
          <p:cNvPr id="39" name="Image 21"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864532" y="12013466"/>
            <a:ext cx="145401" cy="185813"/>
          </a:xfrm>
          <a:prstGeom prst="rect">
            <a:avLst/>
          </a:prstGeom>
        </p:spPr>
      </p:pic>
      <p:pic>
        <p:nvPicPr>
          <p:cNvPr id="40" name="Image 22"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5046917" y="12013416"/>
            <a:ext cx="159958" cy="181151"/>
          </a:xfrm>
          <a:prstGeom prst="rect">
            <a:avLst/>
          </a:prstGeom>
        </p:spPr>
      </p:pic>
      <p:pic>
        <p:nvPicPr>
          <p:cNvPr id="41" name="Image 23"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228378" y="11956606"/>
            <a:ext cx="239302" cy="243517"/>
          </a:xfrm>
          <a:prstGeom prst="rect">
            <a:avLst/>
          </a:prstGeom>
        </p:spPr>
      </p:pic>
      <p:pic>
        <p:nvPicPr>
          <p:cNvPr id="42" name="Image 24" descr=" "/>
          <p:cNvPicPr>
            <a:picLocks noChangeAspect="1"/>
          </p:cNvPicPr>
          <p:nvPr/>
        </p:nvPicPr>
        <p:blipFill>
          <a:blip r:embed="rId48"/>
          <a:stretch>
            <a:fillRect/>
          </a:stretch>
        </p:blipFill>
        <p:spPr>
          <a:xfrm>
            <a:off x="5492401" y="11955781"/>
            <a:ext cx="174852" cy="244977"/>
          </a:xfrm>
          <a:prstGeom prst="rect">
            <a:avLst/>
          </a:prstGeom>
        </p:spPr>
      </p:pic>
      <p:pic>
        <p:nvPicPr>
          <p:cNvPr id="43" name="Image 25"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5495324" y="11956610"/>
            <a:ext cx="171750" cy="243516"/>
          </a:xfrm>
          <a:prstGeom prst="rect">
            <a:avLst/>
          </a:prstGeom>
        </p:spPr>
      </p:pic>
      <p:pic>
        <p:nvPicPr>
          <p:cNvPr id="44" name="Image 26" descr=" "/>
          <p:cNvPicPr>
            <a:picLocks noChangeAspect="1"/>
          </p:cNvPicPr>
          <p:nvPr/>
        </p:nvPicPr>
        <p:blipFill>
          <a:blip r:embed="rId51"/>
          <a:stretch>
            <a:fillRect/>
          </a:stretch>
        </p:blipFill>
        <p:spPr>
          <a:xfrm>
            <a:off x="5492401" y="11484313"/>
            <a:ext cx="174852" cy="106311"/>
          </a:xfrm>
          <a:prstGeom prst="rect">
            <a:avLst/>
          </a:prstGeom>
        </p:spPr>
      </p:pic>
      <p:pic>
        <p:nvPicPr>
          <p:cNvPr id="45" name="Image 27"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493281" y="11486582"/>
            <a:ext cx="173951" cy="103856"/>
          </a:xfrm>
          <a:prstGeom prst="rect">
            <a:avLst/>
          </a:prstGeom>
        </p:spPr>
      </p:pic>
      <p:pic>
        <p:nvPicPr>
          <p:cNvPr id="46" name="Image 28" descr=" "/>
          <p:cNvPicPr>
            <a:picLocks noChangeAspect="1"/>
          </p:cNvPicPr>
          <p:nvPr/>
        </p:nvPicPr>
        <p:blipFill>
          <a:blip r:embed="rId54"/>
          <a:stretch>
            <a:fillRect/>
          </a:stretch>
        </p:blipFill>
        <p:spPr>
          <a:xfrm>
            <a:off x="4956158" y="11430742"/>
            <a:ext cx="231139" cy="136771"/>
          </a:xfrm>
          <a:prstGeom prst="rect">
            <a:avLst/>
          </a:prstGeom>
        </p:spPr>
      </p:pic>
      <p:pic>
        <p:nvPicPr>
          <p:cNvPr id="47" name="Image 29"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4958266" y="11430787"/>
            <a:ext cx="227367" cy="135721"/>
          </a:xfrm>
          <a:prstGeom prst="rect">
            <a:avLst/>
          </a:prstGeom>
        </p:spPr>
      </p:pic>
      <p:pic>
        <p:nvPicPr>
          <p:cNvPr id="48" name="Image 30" descr=" "/>
          <p:cNvPicPr>
            <a:picLocks noChangeAspect="1"/>
          </p:cNvPicPr>
          <p:nvPr/>
        </p:nvPicPr>
        <p:blipFill>
          <a:blip r:embed="rId57"/>
          <a:stretch>
            <a:fillRect/>
          </a:stretch>
        </p:blipFill>
        <p:spPr>
          <a:xfrm>
            <a:off x="4864206" y="11747779"/>
            <a:ext cx="175143" cy="106311"/>
          </a:xfrm>
          <a:prstGeom prst="rect">
            <a:avLst/>
          </a:prstGeom>
        </p:spPr>
      </p:pic>
      <p:pic>
        <p:nvPicPr>
          <p:cNvPr id="49" name="Image 31"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864578" y="11750182"/>
            <a:ext cx="173951" cy="103856"/>
          </a:xfrm>
          <a:prstGeom prst="rect">
            <a:avLst/>
          </a:prstGeom>
        </p:spPr>
      </p:pic>
      <p:pic>
        <p:nvPicPr>
          <p:cNvPr id="50" name="Image 32" descr=" "/>
          <p:cNvPicPr>
            <a:picLocks noChangeAspect="1"/>
          </p:cNvPicPr>
          <p:nvPr/>
        </p:nvPicPr>
        <p:blipFill>
          <a:blip r:embed="rId54"/>
          <a:stretch>
            <a:fillRect/>
          </a:stretch>
        </p:blipFill>
        <p:spPr>
          <a:xfrm>
            <a:off x="5344473" y="11430742"/>
            <a:ext cx="231139" cy="136771"/>
          </a:xfrm>
          <a:prstGeom prst="rect">
            <a:avLst/>
          </a:prstGeom>
        </p:spPr>
      </p:pic>
      <p:pic>
        <p:nvPicPr>
          <p:cNvPr id="51" name="Image 33" descr=" "/>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5346184" y="11430787"/>
            <a:ext cx="227367" cy="135721"/>
          </a:xfrm>
          <a:prstGeom prst="rect">
            <a:avLst/>
          </a:prstGeom>
        </p:spPr>
      </p:pic>
      <p:pic>
        <p:nvPicPr>
          <p:cNvPr id="52" name="Image 34" descr=" "/>
          <p:cNvPicPr>
            <a:picLocks noChangeAspect="1"/>
          </p:cNvPicPr>
          <p:nvPr/>
        </p:nvPicPr>
        <p:blipFill>
          <a:blip r:embed="rId51"/>
          <a:stretch>
            <a:fillRect/>
          </a:stretch>
        </p:blipFill>
        <p:spPr>
          <a:xfrm>
            <a:off x="4864206" y="11484313"/>
            <a:ext cx="175143" cy="106311"/>
          </a:xfrm>
          <a:prstGeom prst="rect">
            <a:avLst/>
          </a:prstGeom>
        </p:spPr>
      </p:pic>
      <p:pic>
        <p:nvPicPr>
          <p:cNvPr id="53" name="Image 35" descr=" "/>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4864578" y="11486623"/>
            <a:ext cx="173951" cy="103837"/>
          </a:xfrm>
          <a:prstGeom prst="rect">
            <a:avLst/>
          </a:prstGeom>
        </p:spPr>
      </p:pic>
      <p:pic>
        <p:nvPicPr>
          <p:cNvPr id="54" name="Image 36" descr=" "/>
          <p:cNvPicPr>
            <a:picLocks noChangeAspect="1"/>
          </p:cNvPicPr>
          <p:nvPr/>
        </p:nvPicPr>
        <p:blipFill>
          <a:blip r:embed="rId57"/>
          <a:stretch>
            <a:fillRect/>
          </a:stretch>
        </p:blipFill>
        <p:spPr>
          <a:xfrm>
            <a:off x="5492401" y="11747779"/>
            <a:ext cx="174852" cy="106311"/>
          </a:xfrm>
          <a:prstGeom prst="rect">
            <a:avLst/>
          </a:prstGeom>
        </p:spPr>
      </p:pic>
      <p:pic>
        <p:nvPicPr>
          <p:cNvPr id="55" name="Image 37" descr=" "/>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5493281" y="11750160"/>
            <a:ext cx="173951" cy="103837"/>
          </a:xfrm>
          <a:prstGeom prst="rect">
            <a:avLst/>
          </a:prstGeom>
        </p:spPr>
      </p:pic>
      <p:pic>
        <p:nvPicPr>
          <p:cNvPr id="56" name="Image 38" descr=" "/>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4958203" y="11774127"/>
            <a:ext cx="615476" cy="135778"/>
          </a:xfrm>
          <a:prstGeom prst="rect">
            <a:avLst/>
          </a:prstGeom>
        </p:spPr>
      </p:pic>
      <p:pic>
        <p:nvPicPr>
          <p:cNvPr id="57" name="Image 39" descr=" "/>
          <p:cNvPicPr>
            <a:picLocks noChangeAspect="1"/>
          </p:cNvPicPr>
          <p:nvPr/>
        </p:nvPicPr>
        <p:blipFill>
          <a:blip r:embed="rId68"/>
          <a:stretch>
            <a:fillRect/>
          </a:stretch>
        </p:blipFill>
        <p:spPr>
          <a:xfrm>
            <a:off x="4864206" y="11430743"/>
            <a:ext cx="803025" cy="483437"/>
          </a:xfrm>
          <a:prstGeom prst="rect">
            <a:avLst/>
          </a:prstGeom>
        </p:spPr>
      </p:pic>
      <p:pic>
        <p:nvPicPr>
          <p:cNvPr id="58" name="Image 40" descr=" "/>
          <p:cNvPicPr>
            <a:picLocks noChangeAspect="1"/>
          </p:cNvPicPr>
          <p:nvPr/>
        </p:nvPicPr>
        <p:blipFill>
          <a:blip r:embed="rId69"/>
          <a:stretch>
            <a:fillRect/>
          </a:stretch>
        </p:blipFill>
        <p:spPr>
          <a:xfrm>
            <a:off x="4864206" y="12237735"/>
            <a:ext cx="27214" cy="64711"/>
          </a:xfrm>
          <a:prstGeom prst="rect">
            <a:avLst/>
          </a:prstGeom>
        </p:spPr>
      </p:pic>
      <p:pic>
        <p:nvPicPr>
          <p:cNvPr id="59" name="Image 41" descr=" "/>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4890937" y="12241697"/>
            <a:ext cx="506779" cy="58593"/>
          </a:xfrm>
          <a:prstGeom prst="rect">
            <a:avLst/>
          </a:prstGeom>
        </p:spPr>
      </p:pic>
      <p:pic>
        <p:nvPicPr>
          <p:cNvPr id="60" name="Image 42" descr=" "/>
          <p:cNvPicPr>
            <a:picLocks noChangeAspect="1"/>
          </p:cNvPicPr>
          <p:nvPr/>
        </p:nvPicPr>
        <p:blipFill>
          <a:blip r:embed="rId72"/>
          <a:stretch>
            <a:fillRect/>
          </a:stretch>
        </p:blipFill>
        <p:spPr>
          <a:xfrm>
            <a:off x="5427679" y="12256224"/>
            <a:ext cx="46228" cy="59026"/>
          </a:xfrm>
          <a:prstGeom prst="rect">
            <a:avLst/>
          </a:prstGeom>
        </p:spPr>
      </p:pic>
      <p:pic>
        <p:nvPicPr>
          <p:cNvPr id="61" name="Image 43" descr=" "/>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5475010" y="12256684"/>
            <a:ext cx="83352" cy="43604"/>
          </a:xfrm>
          <a:prstGeom prst="rect">
            <a:avLst/>
          </a:prstGeom>
        </p:spPr>
      </p:pic>
      <p:pic>
        <p:nvPicPr>
          <p:cNvPr id="62" name="Image 44" descr=" "/>
          <p:cNvPicPr>
            <a:picLocks noChangeAspect="1"/>
          </p:cNvPicPr>
          <p:nvPr/>
        </p:nvPicPr>
        <p:blipFill>
          <a:blip r:embed="rId75"/>
          <a:stretch>
            <a:fillRect/>
          </a:stretch>
        </p:blipFill>
        <p:spPr>
          <a:xfrm>
            <a:off x="5561738" y="12256224"/>
            <a:ext cx="46228" cy="59026"/>
          </a:xfrm>
          <a:prstGeom prst="rect">
            <a:avLst/>
          </a:prstGeom>
        </p:spPr>
      </p:pic>
      <p:pic>
        <p:nvPicPr>
          <p:cNvPr id="63" name="Image 45" descr=" "/>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5612294" y="12241696"/>
            <a:ext cx="6868" cy="57610"/>
          </a:xfrm>
          <a:prstGeom prst="rect">
            <a:avLst/>
          </a:prstGeom>
        </p:spPr>
      </p:pic>
      <p:pic>
        <p:nvPicPr>
          <p:cNvPr id="64" name="Image 46" descr=" "/>
          <p:cNvPicPr>
            <a:picLocks noChangeAspect="1"/>
          </p:cNvPicPr>
          <p:nvPr/>
        </p:nvPicPr>
        <p:blipFill>
          <a:blip r:embed="rId78"/>
          <a:stretch>
            <a:fillRect/>
          </a:stretch>
        </p:blipFill>
        <p:spPr>
          <a:xfrm>
            <a:off x="5621837" y="12256224"/>
            <a:ext cx="45414" cy="46222"/>
          </a:xfrm>
          <a:prstGeom prst="rect">
            <a:avLst/>
          </a:prstGeom>
        </p:spPr>
      </p:pic>
      <p:pic>
        <p:nvPicPr>
          <p:cNvPr id="65" name="Image 47" descr=" "/>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5626413" y="12256670"/>
            <a:ext cx="38528" cy="43570"/>
          </a:xfrm>
          <a:prstGeom prst="rect">
            <a:avLst/>
          </a:prstGeom>
        </p:spPr>
      </p:pic>
      <p:pic>
        <p:nvPicPr>
          <p:cNvPr id="66" name="Image 48" descr=" "/>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496071" y="11781640"/>
            <a:ext cx="318345" cy="389410"/>
          </a:xfrm>
          <a:prstGeom prst="rect">
            <a:avLst/>
          </a:prstGeom>
        </p:spPr>
      </p:pic>
      <p:pic>
        <p:nvPicPr>
          <p:cNvPr id="67" name="Image 49" descr=" "/>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21856" y="11580437"/>
            <a:ext cx="692667" cy="590611"/>
          </a:xfrm>
          <a:prstGeom prst="rect">
            <a:avLst/>
          </a:prstGeom>
        </p:spPr>
      </p:pic>
      <p:pic>
        <p:nvPicPr>
          <p:cNvPr id="68" name="Image 50" descr=" "/>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944820" y="11590747"/>
            <a:ext cx="1515016" cy="5853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C669F-54A9-CFB4-4601-EB34A39775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1CB0670-7DFE-3DD5-10F5-9BB754D53182}"/>
              </a:ext>
            </a:extLst>
          </p:cNvPr>
          <p:cNvSpPr/>
          <p:nvPr/>
        </p:nvSpPr>
        <p:spPr>
          <a:xfrm>
            <a:off x="609598" y="283219"/>
            <a:ext cx="23535731" cy="1177557"/>
          </a:xfrm>
          <a:prstGeom prst="rect">
            <a:avLst/>
          </a:prstGeom>
          <a:noFill/>
          <a:ln/>
        </p:spPr>
        <p:txBody>
          <a:bodyPr wrap="square" lIns="0" tIns="0" rIns="0" bIns="0" rtlCol="0" anchor="t"/>
          <a:lstStyle/>
          <a:p>
            <a:pPr>
              <a:lnSpc>
                <a:spcPts val="6799"/>
              </a:lnSpc>
            </a:pPr>
            <a:r>
              <a:rPr lang="uk-UA" sz="5400" kern="0" spc="-128" dirty="0">
                <a:solidFill>
                  <a:srgbClr val="161616">
                    <a:alpha val="100000"/>
                  </a:srgbClr>
                </a:solidFill>
                <a:latin typeface="Fixel Display Medium" pitchFamily="34" charset="0"/>
              </a:rPr>
              <a:t>Невизначеність майбутніх кліматичних цілей</a:t>
            </a:r>
            <a:endParaRPr lang="en-US" sz="5400" dirty="0"/>
          </a:p>
        </p:txBody>
      </p:sp>
      <p:sp>
        <p:nvSpPr>
          <p:cNvPr id="15" name="Shape 13">
            <a:extLst>
              <a:ext uri="{FF2B5EF4-FFF2-40B4-BE49-F238E27FC236}">
                <a16:creationId xmlns:a16="http://schemas.microsoft.com/office/drawing/2014/main" id="{CD9471DA-6FE6-A215-BA56-FCB340646CA5}"/>
              </a:ext>
            </a:extLst>
          </p:cNvPr>
          <p:cNvSpPr/>
          <p:nvPr/>
        </p:nvSpPr>
        <p:spPr>
          <a:xfrm>
            <a:off x="494670" y="12526186"/>
            <a:ext cx="22911309" cy="45713"/>
          </a:xfrm>
          <a:prstGeom prst="rect">
            <a:avLst/>
          </a:prstGeom>
          <a:solidFill>
            <a:srgbClr val="8CE2AE">
              <a:alpha val="100000"/>
            </a:srgbClr>
          </a:solidFill>
          <a:ln/>
        </p:spPr>
        <p:txBody>
          <a:bodyPr/>
          <a:lstStyle/>
          <a:p>
            <a:endParaRPr lang="en-US"/>
          </a:p>
        </p:txBody>
      </p:sp>
      <p:sp>
        <p:nvSpPr>
          <p:cNvPr id="19" name="Text 17">
            <a:extLst>
              <a:ext uri="{FF2B5EF4-FFF2-40B4-BE49-F238E27FC236}">
                <a16:creationId xmlns:a16="http://schemas.microsoft.com/office/drawing/2014/main" id="{60FEE6D5-B743-D871-AB00-015BAC61E2B3}"/>
              </a:ext>
            </a:extLst>
          </p:cNvPr>
          <p:cNvSpPr/>
          <p:nvPr/>
        </p:nvSpPr>
        <p:spPr>
          <a:xfrm>
            <a:off x="615950" y="13003999"/>
            <a:ext cx="4291314" cy="460273"/>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ea typeface="Fixel Display Semi Bold" pitchFamily="34" charset="-122"/>
                <a:cs typeface="Fixel Display Semi Bold" pitchFamily="34" charset="-120"/>
              </a:rPr>
              <a:t>Офіс зеленого переходу</a:t>
            </a:r>
            <a:endParaRPr lang="en-US" dirty="0"/>
          </a:p>
        </p:txBody>
      </p:sp>
      <p:pic>
        <p:nvPicPr>
          <p:cNvPr id="4" name="Picture 3" descr="A graph of a number of green and blue bars&#10;&#10;AI-generated content may be incorrect.">
            <a:extLst>
              <a:ext uri="{FF2B5EF4-FFF2-40B4-BE49-F238E27FC236}">
                <a16:creationId xmlns:a16="http://schemas.microsoft.com/office/drawing/2014/main" id="{2AE4BCA4-5261-D1A9-B134-25C63522C7F3}"/>
              </a:ext>
            </a:extLst>
          </p:cNvPr>
          <p:cNvPicPr>
            <a:picLocks noChangeAspect="1"/>
          </p:cNvPicPr>
          <p:nvPr/>
        </p:nvPicPr>
        <p:blipFill>
          <a:blip r:embed="rId3"/>
          <a:srcRect t="5501" b="4810"/>
          <a:stretch/>
        </p:blipFill>
        <p:spPr>
          <a:xfrm>
            <a:off x="615950" y="1144102"/>
            <a:ext cx="22409179" cy="11305362"/>
          </a:xfrm>
          <a:prstGeom prst="rect">
            <a:avLst/>
          </a:prstGeom>
        </p:spPr>
      </p:pic>
    </p:spTree>
    <p:extLst>
      <p:ext uri="{BB962C8B-B14F-4D97-AF65-F5344CB8AC3E}">
        <p14:creationId xmlns:p14="http://schemas.microsoft.com/office/powerpoint/2010/main" val="47871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8F8"/>
        </a:solidFill>
        <a:effectLst/>
      </p:bgPr>
    </p:bg>
    <p:spTree>
      <p:nvGrpSpPr>
        <p:cNvPr id="1" name=""/>
        <p:cNvGrpSpPr/>
        <p:nvPr/>
      </p:nvGrpSpPr>
      <p:grpSpPr>
        <a:xfrm>
          <a:off x="0" y="0"/>
          <a:ext cx="0" cy="0"/>
          <a:chOff x="0" y="0"/>
          <a:chExt cx="0" cy="0"/>
        </a:xfrm>
      </p:grpSpPr>
      <p:sp>
        <p:nvSpPr>
          <p:cNvPr id="3" name="Text 1"/>
          <p:cNvSpPr/>
          <p:nvPr/>
        </p:nvSpPr>
        <p:spPr>
          <a:xfrm>
            <a:off x="23407439" y="13004800"/>
            <a:ext cx="368346" cy="381000"/>
          </a:xfrm>
          <a:prstGeom prst="rect">
            <a:avLst/>
          </a:prstGeom>
          <a:noFill/>
          <a:ln/>
        </p:spPr>
        <p:txBody>
          <a:bodyPr wrap="square" lIns="0" tIns="0" rIns="0" bIns="0" rtlCol="0" anchor="b"/>
          <a:lstStyle/>
          <a:p>
            <a:pPr algn="r">
              <a:lnSpc>
                <a:spcPts val="2400"/>
              </a:lnSpc>
            </a:pPr>
            <a:endParaRPr lang="en-US" dirty="0"/>
          </a:p>
        </p:txBody>
      </p:sp>
      <p:sp>
        <p:nvSpPr>
          <p:cNvPr id="5" name="Text 3"/>
          <p:cNvSpPr/>
          <p:nvPr/>
        </p:nvSpPr>
        <p:spPr>
          <a:xfrm>
            <a:off x="2033813" y="3273280"/>
            <a:ext cx="4134263" cy="1108552"/>
          </a:xfrm>
          <a:prstGeom prst="rect">
            <a:avLst/>
          </a:prstGeom>
          <a:noFill/>
          <a:ln/>
        </p:spPr>
        <p:txBody>
          <a:bodyPr wrap="square" lIns="0" tIns="0" rIns="0" bIns="0" rtlCol="0" anchor="t"/>
          <a:lstStyle/>
          <a:p>
            <a:pPr>
              <a:lnSpc>
                <a:spcPts val="4000"/>
              </a:lnSpc>
            </a:pPr>
            <a:r>
              <a:rPr lang="uk-UA" sz="12000" b="1" kern="0" spc="-64" dirty="0">
                <a:solidFill>
                  <a:srgbClr val="043F38"/>
                </a:solidFill>
                <a:latin typeface="Fixel Display Medium" pitchFamily="34" charset="0"/>
                <a:ea typeface="Fixel Display Medium" pitchFamily="34" charset="-122"/>
                <a:cs typeface="Fixel Display Medium" pitchFamily="34" charset="-120"/>
              </a:rPr>
              <a:t>1</a:t>
            </a:r>
            <a:endParaRPr lang="en-US" sz="12000" b="1" dirty="0">
              <a:solidFill>
                <a:srgbClr val="043F38"/>
              </a:solidFill>
            </a:endParaRPr>
          </a:p>
        </p:txBody>
      </p:sp>
      <p:sp>
        <p:nvSpPr>
          <p:cNvPr id="6" name="Text 4"/>
          <p:cNvSpPr/>
          <p:nvPr/>
        </p:nvSpPr>
        <p:spPr>
          <a:xfrm>
            <a:off x="4100945" y="2316742"/>
            <a:ext cx="19681192" cy="1643939"/>
          </a:xfrm>
          <a:prstGeom prst="rect">
            <a:avLst/>
          </a:prstGeom>
          <a:noFill/>
          <a:ln/>
        </p:spPr>
        <p:txBody>
          <a:bodyPr wrap="square" lIns="0" tIns="0" rIns="0" bIns="0" rtlCol="0" anchor="t"/>
          <a:lstStyle/>
          <a:p>
            <a:pPr marL="342900" lvl="1">
              <a:buSzPct val="100000"/>
            </a:pP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Який </a:t>
            </a:r>
            <a:r>
              <a:rPr lang="uk-UA" sz="5400" b="1" kern="0" spc="-40" dirty="0">
                <a:solidFill>
                  <a:srgbClr val="043F38"/>
                </a:solidFill>
                <a:latin typeface="Fixel Display Regular" pitchFamily="34" charset="0"/>
                <a:ea typeface="Fixel Display Regular" pitchFamily="34" charset="-122"/>
                <a:cs typeface="Fixel Display Regular" pitchFamily="34" charset="-120"/>
              </a:rPr>
              <a:t>потенціал скорочення </a:t>
            </a: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викидів у кожному окремому секторі і як саме вони можуть бути досягнуті?</a:t>
            </a:r>
            <a:endParaRPr lang="en-GB" sz="5400" kern="0" spc="-40" dirty="0">
              <a:solidFill>
                <a:srgbClr val="161616">
                  <a:alpha val="100000"/>
                </a:srgbClr>
              </a:solidFill>
              <a:latin typeface="Fixel Display Regular" pitchFamily="34" charset="0"/>
              <a:ea typeface="Fixel Display Regular" pitchFamily="34" charset="-122"/>
              <a:cs typeface="Fixel Display Regular" pitchFamily="34" charset="-120"/>
            </a:endParaRPr>
          </a:p>
        </p:txBody>
      </p:sp>
      <p:sp>
        <p:nvSpPr>
          <p:cNvPr id="7" name="Shape 5"/>
          <p:cNvSpPr/>
          <p:nvPr/>
        </p:nvSpPr>
        <p:spPr>
          <a:xfrm>
            <a:off x="555063" y="4515463"/>
            <a:ext cx="23167696" cy="19050"/>
          </a:xfrm>
          <a:prstGeom prst="rect">
            <a:avLst/>
          </a:prstGeom>
          <a:solidFill>
            <a:srgbClr val="8CE2AE">
              <a:alpha val="100000"/>
            </a:srgbClr>
          </a:solidFill>
          <a:ln/>
        </p:spPr>
        <p:txBody>
          <a:bodyPr/>
          <a:lstStyle/>
          <a:p>
            <a:endParaRPr lang="en-US"/>
          </a:p>
        </p:txBody>
      </p:sp>
      <p:sp>
        <p:nvSpPr>
          <p:cNvPr id="11" name="Shape 9"/>
          <p:cNvSpPr/>
          <p:nvPr/>
        </p:nvSpPr>
        <p:spPr>
          <a:xfrm>
            <a:off x="423916" y="8384872"/>
            <a:ext cx="23167696" cy="19050"/>
          </a:xfrm>
          <a:prstGeom prst="rect">
            <a:avLst/>
          </a:prstGeom>
          <a:solidFill>
            <a:srgbClr val="8CE2AE">
              <a:alpha val="100000"/>
            </a:srgbClr>
          </a:solidFill>
          <a:ln/>
        </p:spPr>
        <p:txBody>
          <a:bodyPr/>
          <a:lstStyle/>
          <a:p>
            <a:endParaRPr lang="en-US"/>
          </a:p>
        </p:txBody>
      </p:sp>
      <p:sp>
        <p:nvSpPr>
          <p:cNvPr id="12" name="Shape 10"/>
          <p:cNvSpPr/>
          <p:nvPr/>
        </p:nvSpPr>
        <p:spPr>
          <a:xfrm>
            <a:off x="608090" y="8000354"/>
            <a:ext cx="22477375" cy="2286000"/>
          </a:xfrm>
          <a:prstGeom prst="rect">
            <a:avLst/>
          </a:prstGeom>
          <a:noFill/>
          <a:ln/>
        </p:spPr>
        <p:txBody>
          <a:bodyPr/>
          <a:lstStyle/>
          <a:p>
            <a:endParaRPr lang="en-US"/>
          </a:p>
        </p:txBody>
      </p:sp>
      <p:sp>
        <p:nvSpPr>
          <p:cNvPr id="15" name="Shape 13"/>
          <p:cNvSpPr/>
          <p:nvPr/>
        </p:nvSpPr>
        <p:spPr>
          <a:xfrm>
            <a:off x="614441" y="12799661"/>
            <a:ext cx="23167696" cy="19050"/>
          </a:xfrm>
          <a:prstGeom prst="rect">
            <a:avLst/>
          </a:prstGeom>
          <a:solidFill>
            <a:srgbClr val="8CE2AE">
              <a:alpha val="100000"/>
            </a:srgbClr>
          </a:solidFill>
          <a:ln/>
        </p:spPr>
        <p:txBody>
          <a:bodyPr/>
          <a:lstStyle/>
          <a:p>
            <a:endParaRPr lang="en-US"/>
          </a:p>
        </p:txBody>
      </p:sp>
      <p:sp>
        <p:nvSpPr>
          <p:cNvPr id="19" name="Text 17"/>
          <p:cNvSpPr/>
          <p:nvPr/>
        </p:nvSpPr>
        <p:spPr>
          <a:xfrm>
            <a:off x="614441" y="13004800"/>
            <a:ext cx="3899387" cy="381000"/>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ea typeface="Fixel Display Semi Bold" pitchFamily="34" charset="-122"/>
                <a:cs typeface="Fixel Display Semi Bold" pitchFamily="34" charset="-120"/>
              </a:rPr>
              <a:t>Офіс зеленого переходу</a:t>
            </a:r>
            <a:endParaRPr lang="en-US" dirty="0"/>
          </a:p>
        </p:txBody>
      </p:sp>
      <p:sp>
        <p:nvSpPr>
          <p:cNvPr id="8" name="Text 3">
            <a:extLst>
              <a:ext uri="{FF2B5EF4-FFF2-40B4-BE49-F238E27FC236}">
                <a16:creationId xmlns:a16="http://schemas.microsoft.com/office/drawing/2014/main" id="{700303BF-85E8-8223-3D72-D81056C294C6}"/>
              </a:ext>
            </a:extLst>
          </p:cNvPr>
          <p:cNvSpPr/>
          <p:nvPr/>
        </p:nvSpPr>
        <p:spPr>
          <a:xfrm>
            <a:off x="2033812" y="6635011"/>
            <a:ext cx="4134263" cy="1108552"/>
          </a:xfrm>
          <a:prstGeom prst="rect">
            <a:avLst/>
          </a:prstGeom>
          <a:noFill/>
          <a:ln/>
        </p:spPr>
        <p:txBody>
          <a:bodyPr wrap="square" lIns="0" tIns="0" rIns="0" bIns="0" rtlCol="0" anchor="t"/>
          <a:lstStyle/>
          <a:p>
            <a:pPr>
              <a:lnSpc>
                <a:spcPts val="4000"/>
              </a:lnSpc>
            </a:pPr>
            <a:r>
              <a:rPr lang="uk-UA" sz="12000" b="1" kern="0" spc="-64" dirty="0">
                <a:solidFill>
                  <a:srgbClr val="043F38"/>
                </a:solidFill>
                <a:latin typeface="Fixel Display Medium" pitchFamily="34" charset="0"/>
              </a:rPr>
              <a:t>2</a:t>
            </a:r>
            <a:endParaRPr lang="en-US" sz="12000" b="1" dirty="0">
              <a:solidFill>
                <a:srgbClr val="043F38"/>
              </a:solidFill>
            </a:endParaRPr>
          </a:p>
        </p:txBody>
      </p:sp>
      <p:sp>
        <p:nvSpPr>
          <p:cNvPr id="16" name="Text 3">
            <a:extLst>
              <a:ext uri="{FF2B5EF4-FFF2-40B4-BE49-F238E27FC236}">
                <a16:creationId xmlns:a16="http://schemas.microsoft.com/office/drawing/2014/main" id="{B6072271-D018-2D36-B15A-68ED87D89E1F}"/>
              </a:ext>
            </a:extLst>
          </p:cNvPr>
          <p:cNvSpPr/>
          <p:nvPr/>
        </p:nvSpPr>
        <p:spPr>
          <a:xfrm>
            <a:off x="2033811" y="10434455"/>
            <a:ext cx="4134263" cy="1108552"/>
          </a:xfrm>
          <a:prstGeom prst="rect">
            <a:avLst/>
          </a:prstGeom>
          <a:noFill/>
          <a:ln/>
        </p:spPr>
        <p:txBody>
          <a:bodyPr wrap="square" lIns="0" tIns="0" rIns="0" bIns="0" rtlCol="0" anchor="t"/>
          <a:lstStyle/>
          <a:p>
            <a:pPr>
              <a:lnSpc>
                <a:spcPts val="4000"/>
              </a:lnSpc>
            </a:pPr>
            <a:r>
              <a:rPr lang="uk-UA" sz="12000" b="1" kern="0" spc="-64" dirty="0">
                <a:solidFill>
                  <a:srgbClr val="043F38"/>
                </a:solidFill>
                <a:latin typeface="Fixel Display Medium" pitchFamily="34" charset="0"/>
              </a:rPr>
              <a:t>3</a:t>
            </a:r>
            <a:endParaRPr lang="en-US" sz="12000" b="1" dirty="0">
              <a:solidFill>
                <a:srgbClr val="043F38"/>
              </a:solidFill>
            </a:endParaRPr>
          </a:p>
        </p:txBody>
      </p:sp>
      <p:sp>
        <p:nvSpPr>
          <p:cNvPr id="17" name="Text 4">
            <a:extLst>
              <a:ext uri="{FF2B5EF4-FFF2-40B4-BE49-F238E27FC236}">
                <a16:creationId xmlns:a16="http://schemas.microsoft.com/office/drawing/2014/main" id="{0FB38065-D227-2500-3022-CF98A8DF586F}"/>
              </a:ext>
            </a:extLst>
          </p:cNvPr>
          <p:cNvSpPr/>
          <p:nvPr/>
        </p:nvSpPr>
        <p:spPr>
          <a:xfrm>
            <a:off x="4100945" y="5217335"/>
            <a:ext cx="19681192" cy="1643939"/>
          </a:xfrm>
          <a:prstGeom prst="rect">
            <a:avLst/>
          </a:prstGeom>
          <a:noFill/>
          <a:ln/>
        </p:spPr>
        <p:txBody>
          <a:bodyPr wrap="square" lIns="0" tIns="0" rIns="0" bIns="0" rtlCol="0" anchor="t"/>
          <a:lstStyle/>
          <a:p>
            <a:pPr marL="342900" lvl="1">
              <a:buSzPct val="100000"/>
            </a:pP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Яка </a:t>
            </a:r>
            <a:r>
              <a:rPr lang="uk-UA" sz="5400" b="1" kern="0" spc="-40" dirty="0">
                <a:solidFill>
                  <a:srgbClr val="043F38"/>
                </a:solidFill>
                <a:latin typeface="Fixel Display Regular" pitchFamily="34" charset="0"/>
                <a:ea typeface="Fixel Display Regular" pitchFamily="34" charset="-122"/>
                <a:cs typeface="Fixel Display Regular" pitchFamily="34" charset="-120"/>
              </a:rPr>
              <a:t>вартість скорочення </a:t>
            </a: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викидів у розрізі секторів та технологій і які опції є найбільш ефективними з економічної точки зору?</a:t>
            </a:r>
            <a:endParaRPr lang="en-GB" sz="5400" kern="0" spc="-40" dirty="0">
              <a:solidFill>
                <a:srgbClr val="161616">
                  <a:alpha val="100000"/>
                </a:srgbClr>
              </a:solidFill>
              <a:latin typeface="Fixel Display Regular" pitchFamily="34" charset="0"/>
              <a:ea typeface="Fixel Display Regular" pitchFamily="34" charset="-122"/>
              <a:cs typeface="Fixel Display Regular" pitchFamily="34" charset="-120"/>
            </a:endParaRPr>
          </a:p>
        </p:txBody>
      </p:sp>
      <p:sp>
        <p:nvSpPr>
          <p:cNvPr id="18" name="Text 4">
            <a:extLst>
              <a:ext uri="{FF2B5EF4-FFF2-40B4-BE49-F238E27FC236}">
                <a16:creationId xmlns:a16="http://schemas.microsoft.com/office/drawing/2014/main" id="{7F4E3AB3-D8C7-BD08-5459-D20EB9554A2E}"/>
              </a:ext>
            </a:extLst>
          </p:cNvPr>
          <p:cNvSpPr/>
          <p:nvPr/>
        </p:nvSpPr>
        <p:spPr>
          <a:xfrm>
            <a:off x="4100945" y="9426396"/>
            <a:ext cx="19681192" cy="1643939"/>
          </a:xfrm>
          <a:prstGeom prst="rect">
            <a:avLst/>
          </a:prstGeom>
          <a:noFill/>
          <a:ln/>
        </p:spPr>
        <p:txBody>
          <a:bodyPr wrap="square" lIns="0" tIns="0" rIns="0" bIns="0" rtlCol="0" anchor="t"/>
          <a:lstStyle/>
          <a:p>
            <a:pPr marL="342900" lvl="1">
              <a:buSzPct val="100000"/>
            </a:pP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Як поєднати технології і заходи скорочення викидів і найбільш відповідні їм </a:t>
            </a:r>
            <a:r>
              <a:rPr lang="uk-UA" sz="5400" b="1" kern="0" spc="-40" dirty="0">
                <a:solidFill>
                  <a:srgbClr val="043F38"/>
                </a:solidFill>
                <a:latin typeface="Fixel Display Regular" pitchFamily="34" charset="0"/>
                <a:ea typeface="Fixel Display Regular" pitchFamily="34" charset="-122"/>
                <a:cs typeface="Fixel Display Regular" pitchFamily="34" charset="-120"/>
              </a:rPr>
              <a:t>можливості для фінансування</a:t>
            </a: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a:t>
            </a:r>
            <a:endParaRPr lang="en-GB" sz="5400" kern="0" spc="-40" dirty="0">
              <a:solidFill>
                <a:srgbClr val="161616">
                  <a:alpha val="100000"/>
                </a:srgbClr>
              </a:solidFill>
              <a:latin typeface="Fixel Display Regular" pitchFamily="34" charset="0"/>
              <a:ea typeface="Fixel Display Regular" pitchFamily="34" charset="-122"/>
              <a:cs typeface="Fixel Display Regular" pitchFamily="34"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42A-FB10-9629-8A98-BD54ECE548E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D978D3E-98CA-DE3D-9670-E21BB87E563C}"/>
              </a:ext>
            </a:extLst>
          </p:cNvPr>
          <p:cNvSpPr/>
          <p:nvPr/>
        </p:nvSpPr>
        <p:spPr>
          <a:xfrm>
            <a:off x="608090" y="452688"/>
            <a:ext cx="22555044" cy="1177710"/>
          </a:xfrm>
          <a:prstGeom prst="rect">
            <a:avLst/>
          </a:prstGeom>
          <a:noFill/>
          <a:ln/>
        </p:spPr>
        <p:txBody>
          <a:bodyPr wrap="square" lIns="0" tIns="0" rIns="0" bIns="0" rtlCol="0" anchor="t"/>
          <a:lstStyle/>
          <a:p>
            <a:pPr>
              <a:lnSpc>
                <a:spcPts val="6800"/>
              </a:lnSpc>
            </a:pPr>
            <a:r>
              <a:rPr lang="uk-UA" sz="6400" kern="0" spc="-128" dirty="0">
                <a:solidFill>
                  <a:srgbClr val="161616">
                    <a:alpha val="100000"/>
                  </a:srgbClr>
                </a:solidFill>
                <a:latin typeface="Fixel Display Medium" pitchFamily="34" charset="0"/>
                <a:ea typeface="Fixel Display Medium" pitchFamily="34" charset="-122"/>
                <a:cs typeface="Fixel Display Medium" pitchFamily="34" charset="-120"/>
              </a:rPr>
              <a:t>Секторальні дослідження потенціалу декарбонізації</a:t>
            </a:r>
            <a:endParaRPr lang="en-US" sz="6400" dirty="0"/>
          </a:p>
        </p:txBody>
      </p:sp>
      <p:sp>
        <p:nvSpPr>
          <p:cNvPr id="3" name="Text 1">
            <a:extLst>
              <a:ext uri="{FF2B5EF4-FFF2-40B4-BE49-F238E27FC236}">
                <a16:creationId xmlns:a16="http://schemas.microsoft.com/office/drawing/2014/main" id="{1B49F151-B396-0263-E651-1A3BA3EFA4D0}"/>
              </a:ext>
            </a:extLst>
          </p:cNvPr>
          <p:cNvSpPr/>
          <p:nvPr/>
        </p:nvSpPr>
        <p:spPr>
          <a:xfrm>
            <a:off x="23407439" y="13004800"/>
            <a:ext cx="368346" cy="381000"/>
          </a:xfrm>
          <a:prstGeom prst="rect">
            <a:avLst/>
          </a:prstGeom>
          <a:noFill/>
          <a:ln/>
        </p:spPr>
        <p:txBody>
          <a:bodyPr wrap="square" lIns="0" tIns="0" rIns="0" bIns="0" rtlCol="0" anchor="b"/>
          <a:lstStyle/>
          <a:p>
            <a:pPr algn="r">
              <a:lnSpc>
                <a:spcPts val="2400"/>
              </a:lnSpc>
            </a:pPr>
            <a:endParaRPr lang="en-US" dirty="0"/>
          </a:p>
        </p:txBody>
      </p:sp>
      <p:sp>
        <p:nvSpPr>
          <p:cNvPr id="4" name="Shape 2">
            <a:extLst>
              <a:ext uri="{FF2B5EF4-FFF2-40B4-BE49-F238E27FC236}">
                <a16:creationId xmlns:a16="http://schemas.microsoft.com/office/drawing/2014/main" id="{857C432F-6946-7FB5-984B-D4290B95EFA5}"/>
              </a:ext>
            </a:extLst>
          </p:cNvPr>
          <p:cNvSpPr/>
          <p:nvPr/>
        </p:nvSpPr>
        <p:spPr>
          <a:xfrm>
            <a:off x="608090" y="2684611"/>
            <a:ext cx="22470367" cy="2286000"/>
          </a:xfrm>
          <a:prstGeom prst="rect">
            <a:avLst/>
          </a:prstGeom>
          <a:noFill/>
          <a:ln/>
        </p:spPr>
        <p:txBody>
          <a:bodyPr/>
          <a:lstStyle/>
          <a:p>
            <a:endParaRPr lang="en-US"/>
          </a:p>
        </p:txBody>
      </p:sp>
      <p:sp>
        <p:nvSpPr>
          <p:cNvPr id="5" name="Text 3">
            <a:extLst>
              <a:ext uri="{FF2B5EF4-FFF2-40B4-BE49-F238E27FC236}">
                <a16:creationId xmlns:a16="http://schemas.microsoft.com/office/drawing/2014/main" id="{10DF42FA-0CF2-0CE8-ACEE-2F407D722BA1}"/>
              </a:ext>
            </a:extLst>
          </p:cNvPr>
          <p:cNvSpPr/>
          <p:nvPr/>
        </p:nvSpPr>
        <p:spPr>
          <a:xfrm>
            <a:off x="608090" y="2186742"/>
            <a:ext cx="4134263" cy="1108552"/>
          </a:xfrm>
          <a:prstGeom prst="rect">
            <a:avLst/>
          </a:prstGeom>
          <a:noFill/>
          <a:ln/>
        </p:spPr>
        <p:txBody>
          <a:bodyPr wrap="square" lIns="0" tIns="0" rIns="0" bIns="0" rtlCol="0" anchor="t"/>
          <a:lstStyle/>
          <a:p>
            <a:pPr>
              <a:lnSpc>
                <a:spcPts val="4000"/>
              </a:lnSpc>
            </a:pPr>
            <a:r>
              <a:rPr lang="uk-UA" sz="4000" b="1" kern="0" spc="-64" dirty="0">
                <a:solidFill>
                  <a:srgbClr val="161616">
                    <a:alpha val="100000"/>
                  </a:srgbClr>
                </a:solidFill>
                <a:latin typeface="Fixel Display Medium" pitchFamily="34" charset="0"/>
              </a:rPr>
              <a:t>Потенціал скорочення викидів</a:t>
            </a:r>
            <a:endParaRPr lang="en-US" sz="4000" b="1" dirty="0"/>
          </a:p>
        </p:txBody>
      </p:sp>
      <p:sp>
        <p:nvSpPr>
          <p:cNvPr id="6" name="Text 4">
            <a:extLst>
              <a:ext uri="{FF2B5EF4-FFF2-40B4-BE49-F238E27FC236}">
                <a16:creationId xmlns:a16="http://schemas.microsoft.com/office/drawing/2014/main" id="{96F9CD77-88E7-C01C-8478-C62EE6F506FA}"/>
              </a:ext>
            </a:extLst>
          </p:cNvPr>
          <p:cNvSpPr/>
          <p:nvPr/>
        </p:nvSpPr>
        <p:spPr>
          <a:xfrm>
            <a:off x="4100945" y="2150493"/>
            <a:ext cx="19681192" cy="1643939"/>
          </a:xfrm>
          <a:prstGeom prst="rect">
            <a:avLst/>
          </a:prstGeom>
          <a:noFill/>
          <a:ln/>
        </p:spPr>
        <p:txBody>
          <a:bodyPr wrap="square" lIns="0" tIns="0" rIns="0" bIns="0" rtlCol="0" anchor="t"/>
          <a:lstStyle/>
          <a:p>
            <a:pPr marL="800100" lvl="1" indent="-457200">
              <a:buSzPct val="100000"/>
              <a:buFont typeface="Wingdings" panose="05000000000000000000" pitchFamily="2" charset="2"/>
              <a:buChar char="§"/>
            </a:pPr>
            <a:r>
              <a:rPr lang="uk-UA" sz="3600" kern="0" spc="-40" dirty="0">
                <a:solidFill>
                  <a:srgbClr val="161616">
                    <a:alpha val="100000"/>
                  </a:srgbClr>
                </a:solidFill>
                <a:latin typeface="Fixel Display Regular" pitchFamily="34" charset="0"/>
                <a:ea typeface="Fixel Display Regular" pitchFamily="34" charset="-122"/>
                <a:cs typeface="Fixel Display Regular" pitchFamily="34" charset="-120"/>
              </a:rPr>
              <a:t>Підготовка секторальних досліджень потенціалу декарбонізації для підтримки визначених загальних цілей із досягнення кліматичної нейтральності та оцінки можливих траєкторій скорочення викидів для ключових секторів економіки із урахуванням розвитку технологій, витрат, додаткових переваг та інших факторів</a:t>
            </a:r>
            <a:endParaRPr lang="en-GB" sz="3600" kern="0" spc="-40" dirty="0">
              <a:solidFill>
                <a:srgbClr val="161616">
                  <a:alpha val="100000"/>
                </a:srgbClr>
              </a:solidFill>
              <a:latin typeface="Fixel Display Regular" pitchFamily="34" charset="0"/>
              <a:ea typeface="Fixel Display Regular" pitchFamily="34" charset="-122"/>
              <a:cs typeface="Fixel Display Regular" pitchFamily="34" charset="-120"/>
            </a:endParaRPr>
          </a:p>
        </p:txBody>
      </p:sp>
      <p:sp>
        <p:nvSpPr>
          <p:cNvPr id="7" name="Shape 5">
            <a:extLst>
              <a:ext uri="{FF2B5EF4-FFF2-40B4-BE49-F238E27FC236}">
                <a16:creationId xmlns:a16="http://schemas.microsoft.com/office/drawing/2014/main" id="{AF8C3E43-28DB-FF36-47B9-57DE5A17E8BD}"/>
              </a:ext>
            </a:extLst>
          </p:cNvPr>
          <p:cNvSpPr/>
          <p:nvPr/>
        </p:nvSpPr>
        <p:spPr>
          <a:xfrm>
            <a:off x="555063" y="4515463"/>
            <a:ext cx="23167696" cy="19050"/>
          </a:xfrm>
          <a:prstGeom prst="rect">
            <a:avLst/>
          </a:prstGeom>
          <a:solidFill>
            <a:srgbClr val="8CE2AE">
              <a:alpha val="100000"/>
            </a:srgbClr>
          </a:solidFill>
          <a:ln/>
        </p:spPr>
        <p:txBody>
          <a:bodyPr/>
          <a:lstStyle/>
          <a:p>
            <a:endParaRPr lang="en-US"/>
          </a:p>
        </p:txBody>
      </p:sp>
      <p:sp>
        <p:nvSpPr>
          <p:cNvPr id="9" name="Text 7">
            <a:extLst>
              <a:ext uri="{FF2B5EF4-FFF2-40B4-BE49-F238E27FC236}">
                <a16:creationId xmlns:a16="http://schemas.microsoft.com/office/drawing/2014/main" id="{B83B8A5A-9AE7-8A56-E840-C57E71C8F66D}"/>
              </a:ext>
            </a:extLst>
          </p:cNvPr>
          <p:cNvSpPr/>
          <p:nvPr/>
        </p:nvSpPr>
        <p:spPr>
          <a:xfrm>
            <a:off x="555063" y="5198660"/>
            <a:ext cx="4187290" cy="643467"/>
          </a:xfrm>
          <a:prstGeom prst="rect">
            <a:avLst/>
          </a:prstGeom>
          <a:noFill/>
          <a:ln/>
        </p:spPr>
        <p:txBody>
          <a:bodyPr wrap="square" lIns="0" tIns="0" rIns="0" bIns="0" rtlCol="0" anchor="t"/>
          <a:lstStyle/>
          <a:p>
            <a:pPr>
              <a:lnSpc>
                <a:spcPts val="4000"/>
              </a:lnSpc>
            </a:pPr>
            <a:r>
              <a:rPr lang="uk-UA" sz="4000" b="1" kern="0" spc="-64" dirty="0">
                <a:solidFill>
                  <a:srgbClr val="161616">
                    <a:alpha val="100000"/>
                  </a:srgbClr>
                </a:solidFill>
                <a:latin typeface="Fixel Display Medium" pitchFamily="34" charset="0"/>
                <a:ea typeface="Fixel Display Medium" pitchFamily="34" charset="-122"/>
                <a:cs typeface="Fixel Display Medium" pitchFamily="34" charset="-120"/>
              </a:rPr>
              <a:t>Вартість скорочення викидів</a:t>
            </a:r>
            <a:endParaRPr lang="en-US" sz="4000" b="1" dirty="0"/>
          </a:p>
        </p:txBody>
      </p:sp>
      <p:sp>
        <p:nvSpPr>
          <p:cNvPr id="10" name="Text 8">
            <a:extLst>
              <a:ext uri="{FF2B5EF4-FFF2-40B4-BE49-F238E27FC236}">
                <a16:creationId xmlns:a16="http://schemas.microsoft.com/office/drawing/2014/main" id="{0D8B573A-4562-EABC-CE5B-168C75A9B1FC}"/>
              </a:ext>
            </a:extLst>
          </p:cNvPr>
          <p:cNvSpPr/>
          <p:nvPr/>
        </p:nvSpPr>
        <p:spPr>
          <a:xfrm>
            <a:off x="4100944" y="4926955"/>
            <a:ext cx="20065159" cy="2527650"/>
          </a:xfrm>
          <a:prstGeom prst="rect">
            <a:avLst/>
          </a:prstGeom>
          <a:noFill/>
          <a:ln/>
        </p:spPr>
        <p:txBody>
          <a:bodyPr wrap="square" lIns="0" tIns="0" rIns="0" bIns="0" rtlCol="0" anchor="t"/>
          <a:lstStyle/>
          <a:p>
            <a:pPr marL="799200" lvl="2" indent="-571500">
              <a:spcAft>
                <a:spcPts val="1200"/>
              </a:spcAft>
              <a:buSzPct val="100000"/>
              <a:buFont typeface="Wingdings" panose="05000000000000000000" pitchFamily="2" charset="2"/>
              <a:buChar char="§"/>
            </a:pPr>
            <a:r>
              <a:rPr lang="uk-UA" sz="3600" kern="0" spc="-40" dirty="0">
                <a:solidFill>
                  <a:srgbClr val="161616">
                    <a:alpha val="100000"/>
                  </a:srgbClr>
                </a:solidFill>
                <a:latin typeface="Fixel Display Regular" pitchFamily="34" charset="0"/>
                <a:ea typeface="Fixel Display Regular" pitchFamily="34" charset="-122"/>
                <a:cs typeface="Fixel Display Regular" pitchFamily="34" charset="-120"/>
              </a:rPr>
              <a:t>Оцінка потреби у капітальних інвестиціях та операційних витрат для кожної окремої технології скорочення викидів на основі аналізу наявних досліджень, впроваджених проектів та консультацій із учасниками ринку</a:t>
            </a:r>
          </a:p>
          <a:p>
            <a:pPr marL="799200" lvl="2" indent="-571500">
              <a:spcAft>
                <a:spcPts val="1200"/>
              </a:spcAft>
              <a:buSzPct val="100000"/>
              <a:buFont typeface="Wingdings" panose="05000000000000000000" pitchFamily="2" charset="2"/>
              <a:buChar char="§"/>
            </a:pPr>
            <a:r>
              <a:rPr lang="uk-UA" sz="3600" kern="0" spc="-40" dirty="0">
                <a:solidFill>
                  <a:srgbClr val="161616">
                    <a:alpha val="100000"/>
                  </a:srgbClr>
                </a:solidFill>
                <a:latin typeface="Fixel Display Regular" pitchFamily="34" charset="0"/>
                <a:ea typeface="Fixel Display Regular" pitchFamily="34" charset="-122"/>
                <a:cs typeface="Fixel Display Regular" pitchFamily="34" charset="-120"/>
              </a:rPr>
              <a:t>Оцінка чистої проведеної вартості для технології / проекту протягом життєвого циклу чи іншого обраного періоду оцінки та розрахунок граничних витрат на скорочення викидів</a:t>
            </a:r>
          </a:p>
          <a:p>
            <a:pPr marL="1371600" lvl="2" indent="-571500">
              <a:spcAft>
                <a:spcPts val="600"/>
              </a:spcAft>
              <a:buSzPct val="100000"/>
              <a:buFont typeface="Wingdings" panose="05000000000000000000" pitchFamily="2" charset="2"/>
              <a:buChar char="§"/>
            </a:pPr>
            <a:endParaRPr lang="en-GB" sz="3600" kern="0" spc="-40" dirty="0">
              <a:solidFill>
                <a:srgbClr val="161616">
                  <a:alpha val="100000"/>
                </a:srgbClr>
              </a:solidFill>
              <a:latin typeface="Fixel Display Regular" pitchFamily="34" charset="0"/>
              <a:ea typeface="Fixel Display Regular" pitchFamily="34" charset="-122"/>
              <a:cs typeface="Fixel Display Regular" pitchFamily="34" charset="-120"/>
            </a:endParaRPr>
          </a:p>
        </p:txBody>
      </p:sp>
      <p:sp>
        <p:nvSpPr>
          <p:cNvPr id="11" name="Shape 9">
            <a:extLst>
              <a:ext uri="{FF2B5EF4-FFF2-40B4-BE49-F238E27FC236}">
                <a16:creationId xmlns:a16="http://schemas.microsoft.com/office/drawing/2014/main" id="{CF156D3A-8EE0-6358-34D5-4369610FDA2E}"/>
              </a:ext>
            </a:extLst>
          </p:cNvPr>
          <p:cNvSpPr/>
          <p:nvPr/>
        </p:nvSpPr>
        <p:spPr>
          <a:xfrm>
            <a:off x="423916" y="8384872"/>
            <a:ext cx="23167696" cy="19050"/>
          </a:xfrm>
          <a:prstGeom prst="rect">
            <a:avLst/>
          </a:prstGeom>
          <a:solidFill>
            <a:srgbClr val="8CE2AE">
              <a:alpha val="100000"/>
            </a:srgbClr>
          </a:solidFill>
          <a:ln/>
        </p:spPr>
        <p:txBody>
          <a:bodyPr/>
          <a:lstStyle/>
          <a:p>
            <a:endParaRPr lang="en-US"/>
          </a:p>
        </p:txBody>
      </p:sp>
      <p:sp>
        <p:nvSpPr>
          <p:cNvPr id="12" name="Shape 10">
            <a:extLst>
              <a:ext uri="{FF2B5EF4-FFF2-40B4-BE49-F238E27FC236}">
                <a16:creationId xmlns:a16="http://schemas.microsoft.com/office/drawing/2014/main" id="{9988AB1D-30BD-9C31-F64D-D5386361D4CD}"/>
              </a:ext>
            </a:extLst>
          </p:cNvPr>
          <p:cNvSpPr/>
          <p:nvPr/>
        </p:nvSpPr>
        <p:spPr>
          <a:xfrm>
            <a:off x="608090" y="7910463"/>
            <a:ext cx="22477375" cy="2286000"/>
          </a:xfrm>
          <a:prstGeom prst="rect">
            <a:avLst/>
          </a:prstGeom>
          <a:noFill/>
          <a:ln/>
        </p:spPr>
        <p:txBody>
          <a:bodyPr/>
          <a:lstStyle/>
          <a:p>
            <a:endParaRPr lang="en-US"/>
          </a:p>
        </p:txBody>
      </p:sp>
      <p:sp>
        <p:nvSpPr>
          <p:cNvPr id="13" name="Text 11">
            <a:extLst>
              <a:ext uri="{FF2B5EF4-FFF2-40B4-BE49-F238E27FC236}">
                <a16:creationId xmlns:a16="http://schemas.microsoft.com/office/drawing/2014/main" id="{6CCFD171-EF2D-A7A7-8180-3888AD113D45}"/>
              </a:ext>
            </a:extLst>
          </p:cNvPr>
          <p:cNvSpPr/>
          <p:nvPr/>
        </p:nvSpPr>
        <p:spPr>
          <a:xfrm>
            <a:off x="608090" y="8934120"/>
            <a:ext cx="3899387" cy="1659467"/>
          </a:xfrm>
          <a:prstGeom prst="rect">
            <a:avLst/>
          </a:prstGeom>
          <a:noFill/>
          <a:ln/>
        </p:spPr>
        <p:txBody>
          <a:bodyPr wrap="square" lIns="0" tIns="0" rIns="0" bIns="0" rtlCol="0" anchor="t"/>
          <a:lstStyle/>
          <a:p>
            <a:pPr>
              <a:lnSpc>
                <a:spcPts val="4000"/>
              </a:lnSpc>
            </a:pPr>
            <a:r>
              <a:rPr lang="uk-UA" sz="4000" b="1" kern="0" spc="-64" dirty="0">
                <a:solidFill>
                  <a:srgbClr val="161616">
                    <a:alpha val="100000"/>
                  </a:srgbClr>
                </a:solidFill>
                <a:latin typeface="Fixel Display Medium" pitchFamily="34" charset="0"/>
                <a:ea typeface="Fixel Display Medium" pitchFamily="34" charset="-122"/>
                <a:cs typeface="Fixel Display Medium" pitchFamily="34" charset="-120"/>
              </a:rPr>
              <a:t>Можливості  для фінансування</a:t>
            </a:r>
            <a:endParaRPr lang="en-US" sz="4000" b="1" dirty="0"/>
          </a:p>
        </p:txBody>
      </p:sp>
      <p:sp>
        <p:nvSpPr>
          <p:cNvPr id="14" name="Text 12">
            <a:extLst>
              <a:ext uri="{FF2B5EF4-FFF2-40B4-BE49-F238E27FC236}">
                <a16:creationId xmlns:a16="http://schemas.microsoft.com/office/drawing/2014/main" id="{F341F6E6-0742-BC47-CD67-3E29133E8749}"/>
              </a:ext>
            </a:extLst>
          </p:cNvPr>
          <p:cNvSpPr/>
          <p:nvPr/>
        </p:nvSpPr>
        <p:spPr>
          <a:xfrm>
            <a:off x="4100945" y="8910192"/>
            <a:ext cx="20065159" cy="3130810"/>
          </a:xfrm>
          <a:prstGeom prst="rect">
            <a:avLst/>
          </a:prstGeom>
          <a:noFill/>
          <a:ln/>
        </p:spPr>
        <p:txBody>
          <a:bodyPr wrap="square" lIns="0" tIns="0" rIns="0" bIns="0" rtlCol="0" anchor="t"/>
          <a:lstStyle/>
          <a:p>
            <a:pPr marL="800100" lvl="1" indent="-457200">
              <a:spcAft>
                <a:spcPts val="1200"/>
              </a:spcAft>
              <a:buSzPct val="100000"/>
              <a:buFont typeface="Wingdings" panose="05000000000000000000" pitchFamily="2" charset="2"/>
              <a:buChar char="§"/>
            </a:pPr>
            <a:r>
              <a:rPr lang="uk-UA" sz="3600" kern="0" spc="-40" dirty="0" err="1">
                <a:solidFill>
                  <a:srgbClr val="161616">
                    <a:alpha val="100000"/>
                  </a:srgbClr>
                </a:solidFill>
                <a:latin typeface="Fixel Display Regular" pitchFamily="34" charset="0"/>
                <a:ea typeface="Fixel Display Regular" pitchFamily="34" charset="-122"/>
                <a:cs typeface="Fixel Display Regular" pitchFamily="34" charset="-120"/>
              </a:rPr>
              <a:t>Пріоритизація</a:t>
            </a:r>
            <a:r>
              <a:rPr lang="uk-UA" sz="3600" kern="0" spc="-40" dirty="0">
                <a:solidFill>
                  <a:srgbClr val="161616">
                    <a:alpha val="100000"/>
                  </a:srgbClr>
                </a:solidFill>
                <a:latin typeface="Fixel Display Regular" pitchFamily="34" charset="0"/>
                <a:ea typeface="Fixel Display Regular" pitchFamily="34" charset="-122"/>
                <a:cs typeface="Fixel Display Regular" pitchFamily="34" charset="-120"/>
              </a:rPr>
              <a:t> технологій та заходів на основі економічної ефективності та граничних витрат скорочення викидів, але також враховуючи додаткові переваги</a:t>
            </a:r>
          </a:p>
          <a:p>
            <a:pPr marL="800100" lvl="1" indent="-457200">
              <a:spcAft>
                <a:spcPts val="1200"/>
              </a:spcAft>
              <a:buSzPct val="100000"/>
              <a:buFont typeface="Wingdings" panose="05000000000000000000" pitchFamily="2" charset="2"/>
              <a:buChar char="§"/>
            </a:pPr>
            <a:r>
              <a:rPr lang="uk-UA" sz="3600" kern="0" spc="-40" dirty="0">
                <a:solidFill>
                  <a:srgbClr val="161616">
                    <a:alpha val="100000"/>
                  </a:srgbClr>
                </a:solidFill>
                <a:latin typeface="Fixel Display Regular" pitchFamily="34" charset="0"/>
              </a:rPr>
              <a:t>Підбір джерел фінансування, які найбільш відповідні для певної групи проектів</a:t>
            </a:r>
          </a:p>
          <a:p>
            <a:pPr marL="800100" lvl="1" indent="-457200">
              <a:spcAft>
                <a:spcPts val="1200"/>
              </a:spcAft>
              <a:buSzPct val="100000"/>
              <a:buFont typeface="Wingdings" panose="05000000000000000000" pitchFamily="2" charset="2"/>
              <a:buChar char="§"/>
            </a:pPr>
            <a:r>
              <a:rPr lang="uk-UA" sz="3600" kern="0" spc="-40" dirty="0">
                <a:solidFill>
                  <a:srgbClr val="161616">
                    <a:alpha val="100000"/>
                  </a:srgbClr>
                </a:solidFill>
                <a:latin typeface="Fixel Display Regular" pitchFamily="34" charset="0"/>
              </a:rPr>
              <a:t>Використання кривої граничних витрат скорочення викидів як «живого» інструменту при плануванні державної політики та визначенні пріоритетних напрямів для інвестування / державної підтримки</a:t>
            </a:r>
            <a:endParaRPr lang="en-US" sz="3600" dirty="0"/>
          </a:p>
        </p:txBody>
      </p:sp>
      <p:sp>
        <p:nvSpPr>
          <p:cNvPr id="15" name="Shape 13">
            <a:extLst>
              <a:ext uri="{FF2B5EF4-FFF2-40B4-BE49-F238E27FC236}">
                <a16:creationId xmlns:a16="http://schemas.microsoft.com/office/drawing/2014/main" id="{9ABAB508-C3AA-BDDD-E7A8-97B701734AFA}"/>
              </a:ext>
            </a:extLst>
          </p:cNvPr>
          <p:cNvSpPr/>
          <p:nvPr/>
        </p:nvSpPr>
        <p:spPr>
          <a:xfrm>
            <a:off x="614441" y="12799661"/>
            <a:ext cx="23167696" cy="19050"/>
          </a:xfrm>
          <a:prstGeom prst="rect">
            <a:avLst/>
          </a:prstGeom>
          <a:solidFill>
            <a:srgbClr val="8CE2AE">
              <a:alpha val="100000"/>
            </a:srgbClr>
          </a:solidFill>
          <a:ln/>
        </p:spPr>
        <p:txBody>
          <a:bodyPr/>
          <a:lstStyle/>
          <a:p>
            <a:endParaRPr lang="en-US"/>
          </a:p>
        </p:txBody>
      </p:sp>
      <p:sp>
        <p:nvSpPr>
          <p:cNvPr id="19" name="Text 17">
            <a:extLst>
              <a:ext uri="{FF2B5EF4-FFF2-40B4-BE49-F238E27FC236}">
                <a16:creationId xmlns:a16="http://schemas.microsoft.com/office/drawing/2014/main" id="{6FA58522-0055-DDDA-A90A-487883860DBA}"/>
              </a:ext>
            </a:extLst>
          </p:cNvPr>
          <p:cNvSpPr/>
          <p:nvPr/>
        </p:nvSpPr>
        <p:spPr>
          <a:xfrm>
            <a:off x="614441" y="13004800"/>
            <a:ext cx="3899387" cy="381000"/>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ea typeface="Fixel Display Semi Bold" pitchFamily="34" charset="-122"/>
                <a:cs typeface="Fixel Display Semi Bold" pitchFamily="34" charset="-120"/>
              </a:rPr>
              <a:t>Офіс зеленого переходу</a:t>
            </a:r>
            <a:endParaRPr lang="en-US" dirty="0"/>
          </a:p>
        </p:txBody>
      </p:sp>
    </p:spTree>
    <p:extLst>
      <p:ext uri="{BB962C8B-B14F-4D97-AF65-F5344CB8AC3E}">
        <p14:creationId xmlns:p14="http://schemas.microsoft.com/office/powerpoint/2010/main" val="338051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AE3BB2B-D00D-7585-0A2F-FFBA701DBC1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6AD2826-2E13-FEF8-1BB8-FCC67D5F5C48}"/>
              </a:ext>
            </a:extLst>
          </p:cNvPr>
          <p:cNvSpPr/>
          <p:nvPr/>
        </p:nvSpPr>
        <p:spPr>
          <a:xfrm>
            <a:off x="609598" y="453522"/>
            <a:ext cx="23535731" cy="1177557"/>
          </a:xfrm>
          <a:prstGeom prst="rect">
            <a:avLst/>
          </a:prstGeom>
          <a:noFill/>
          <a:ln/>
        </p:spPr>
        <p:txBody>
          <a:bodyPr wrap="square" lIns="0" tIns="0" rIns="0" bIns="0" rtlCol="0" anchor="t"/>
          <a:lstStyle/>
          <a:p>
            <a:pPr>
              <a:lnSpc>
                <a:spcPts val="6799"/>
              </a:lnSpc>
            </a:pPr>
            <a:r>
              <a:rPr lang="uk-UA" sz="5400" kern="0" spc="-128" dirty="0">
                <a:solidFill>
                  <a:srgbClr val="161616">
                    <a:alpha val="100000"/>
                  </a:srgbClr>
                </a:solidFill>
                <a:latin typeface="Fixel Display Medium" pitchFamily="34" charset="0"/>
              </a:rPr>
              <a:t>Крива граничних витрат на скорочення викидів парникових газів</a:t>
            </a:r>
            <a:endParaRPr lang="en-US" sz="5400" dirty="0"/>
          </a:p>
        </p:txBody>
      </p:sp>
      <p:sp>
        <p:nvSpPr>
          <p:cNvPr id="15" name="Shape 13">
            <a:extLst>
              <a:ext uri="{FF2B5EF4-FFF2-40B4-BE49-F238E27FC236}">
                <a16:creationId xmlns:a16="http://schemas.microsoft.com/office/drawing/2014/main" id="{85ADAC0A-CF0C-8171-CA85-49382609AA19}"/>
              </a:ext>
            </a:extLst>
          </p:cNvPr>
          <p:cNvSpPr/>
          <p:nvPr/>
        </p:nvSpPr>
        <p:spPr>
          <a:xfrm>
            <a:off x="494670" y="12526186"/>
            <a:ext cx="22911309" cy="45713"/>
          </a:xfrm>
          <a:prstGeom prst="rect">
            <a:avLst/>
          </a:prstGeom>
          <a:solidFill>
            <a:srgbClr val="8CE2AE">
              <a:alpha val="100000"/>
            </a:srgbClr>
          </a:solidFill>
          <a:ln/>
        </p:spPr>
        <p:txBody>
          <a:bodyPr/>
          <a:lstStyle/>
          <a:p>
            <a:endParaRPr lang="en-US"/>
          </a:p>
        </p:txBody>
      </p:sp>
      <p:sp>
        <p:nvSpPr>
          <p:cNvPr id="19" name="Text 17">
            <a:extLst>
              <a:ext uri="{FF2B5EF4-FFF2-40B4-BE49-F238E27FC236}">
                <a16:creationId xmlns:a16="http://schemas.microsoft.com/office/drawing/2014/main" id="{C14B8682-E723-F50A-CF5B-804D57E3185B}"/>
              </a:ext>
            </a:extLst>
          </p:cNvPr>
          <p:cNvSpPr/>
          <p:nvPr/>
        </p:nvSpPr>
        <p:spPr>
          <a:xfrm>
            <a:off x="615950" y="13003999"/>
            <a:ext cx="4291314" cy="460273"/>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rPr>
              <a:t>Офіс зеленого переходу</a:t>
            </a:r>
            <a:endParaRPr lang="en-US" dirty="0"/>
          </a:p>
        </p:txBody>
      </p:sp>
      <p:pic>
        <p:nvPicPr>
          <p:cNvPr id="5" name="Picture 4" descr="A diagram of a green rectangular object&#10;&#10;AI-generated content may be incorrect.">
            <a:extLst>
              <a:ext uri="{FF2B5EF4-FFF2-40B4-BE49-F238E27FC236}">
                <a16:creationId xmlns:a16="http://schemas.microsoft.com/office/drawing/2014/main" id="{2379F1A2-8067-873F-B74D-CA6BFE6C64E5}"/>
              </a:ext>
            </a:extLst>
          </p:cNvPr>
          <p:cNvPicPr>
            <a:picLocks noChangeAspect="1"/>
          </p:cNvPicPr>
          <p:nvPr/>
        </p:nvPicPr>
        <p:blipFill>
          <a:blip r:embed="rId3"/>
          <a:srcRect t="7745" b="7776"/>
          <a:stretch/>
        </p:blipFill>
        <p:spPr>
          <a:xfrm>
            <a:off x="494669" y="1631079"/>
            <a:ext cx="22587004" cy="10733167"/>
          </a:xfrm>
          <a:prstGeom prst="rect">
            <a:avLst/>
          </a:prstGeom>
        </p:spPr>
      </p:pic>
    </p:spTree>
    <p:extLst>
      <p:ext uri="{BB962C8B-B14F-4D97-AF65-F5344CB8AC3E}">
        <p14:creationId xmlns:p14="http://schemas.microsoft.com/office/powerpoint/2010/main" val="168826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A35B1-169F-7CCA-7D78-49ED3F5BBC29}"/>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48A28A85-B56D-36D9-02EC-E4A4104647C4}"/>
              </a:ext>
            </a:extLst>
          </p:cNvPr>
          <p:cNvSpPr/>
          <p:nvPr/>
        </p:nvSpPr>
        <p:spPr>
          <a:xfrm>
            <a:off x="23407439" y="13004800"/>
            <a:ext cx="368346" cy="381000"/>
          </a:xfrm>
          <a:prstGeom prst="rect">
            <a:avLst/>
          </a:prstGeom>
          <a:noFill/>
          <a:ln/>
        </p:spPr>
        <p:txBody>
          <a:bodyPr wrap="square" lIns="0" tIns="0" rIns="0" bIns="0" rtlCol="0" anchor="b"/>
          <a:lstStyle/>
          <a:p>
            <a:pPr algn="r">
              <a:lnSpc>
                <a:spcPts val="2400"/>
              </a:lnSpc>
            </a:pPr>
            <a:endParaRPr lang="en-US" dirty="0"/>
          </a:p>
        </p:txBody>
      </p:sp>
      <p:sp>
        <p:nvSpPr>
          <p:cNvPr id="5" name="Text 3">
            <a:extLst>
              <a:ext uri="{FF2B5EF4-FFF2-40B4-BE49-F238E27FC236}">
                <a16:creationId xmlns:a16="http://schemas.microsoft.com/office/drawing/2014/main" id="{E102C603-127E-9387-9711-7C453EDEEE58}"/>
              </a:ext>
            </a:extLst>
          </p:cNvPr>
          <p:cNvSpPr/>
          <p:nvPr/>
        </p:nvSpPr>
        <p:spPr>
          <a:xfrm>
            <a:off x="1219219" y="2648374"/>
            <a:ext cx="4134263" cy="1108552"/>
          </a:xfrm>
          <a:prstGeom prst="rect">
            <a:avLst/>
          </a:prstGeom>
          <a:noFill/>
          <a:ln/>
        </p:spPr>
        <p:txBody>
          <a:bodyPr wrap="square" lIns="0" tIns="0" rIns="0" bIns="0" rtlCol="0" anchor="t"/>
          <a:lstStyle/>
          <a:p>
            <a:pPr>
              <a:lnSpc>
                <a:spcPts val="4000"/>
              </a:lnSpc>
            </a:pPr>
            <a:r>
              <a:rPr lang="uk-UA" sz="6000" b="1" kern="0" spc="-64" dirty="0">
                <a:solidFill>
                  <a:srgbClr val="043F38"/>
                </a:solidFill>
                <a:latin typeface="Fixel Display Medium" pitchFamily="34" charset="0"/>
                <a:ea typeface="Fixel Display Medium" pitchFamily="34" charset="-122"/>
                <a:cs typeface="Fixel Display Medium" pitchFamily="34" charset="-120"/>
              </a:rPr>
              <a:t>Крок 1</a:t>
            </a:r>
            <a:endParaRPr lang="en-US" sz="6000" b="1" dirty="0">
              <a:solidFill>
                <a:srgbClr val="043F38"/>
              </a:solidFill>
            </a:endParaRPr>
          </a:p>
        </p:txBody>
      </p:sp>
      <p:sp>
        <p:nvSpPr>
          <p:cNvPr id="6" name="Text 4">
            <a:extLst>
              <a:ext uri="{FF2B5EF4-FFF2-40B4-BE49-F238E27FC236}">
                <a16:creationId xmlns:a16="http://schemas.microsoft.com/office/drawing/2014/main" id="{018FC162-7176-D8F9-BED6-731DDEBE254D}"/>
              </a:ext>
            </a:extLst>
          </p:cNvPr>
          <p:cNvSpPr/>
          <p:nvPr/>
        </p:nvSpPr>
        <p:spPr>
          <a:xfrm>
            <a:off x="4094593" y="1602869"/>
            <a:ext cx="19681192" cy="1643939"/>
          </a:xfrm>
          <a:prstGeom prst="rect">
            <a:avLst/>
          </a:prstGeom>
          <a:noFill/>
          <a:ln/>
        </p:spPr>
        <p:txBody>
          <a:bodyPr wrap="square" lIns="0" tIns="0" rIns="0" bIns="0" rtlCol="0" anchor="t"/>
          <a:lstStyle/>
          <a:p>
            <a:pPr marL="342900" lvl="1">
              <a:buSzPct val="100000"/>
            </a:pPr>
            <a:r>
              <a:rPr lang="uk-UA" sz="5400" b="1" kern="0" spc="-40" noProof="0" dirty="0">
                <a:solidFill>
                  <a:srgbClr val="043F38"/>
                </a:solidFill>
                <a:latin typeface="Fixel Display Regular" pitchFamily="34" charset="0"/>
                <a:ea typeface="Fixel Display Regular" pitchFamily="34" charset="-122"/>
                <a:cs typeface="Fixel Display Regular" pitchFamily="34" charset="-120"/>
              </a:rPr>
              <a:t>Секторальні дослідження </a:t>
            </a:r>
            <a:r>
              <a:rPr lang="uk-UA" sz="5400" kern="0" spc="-40" noProof="0" dirty="0">
                <a:solidFill>
                  <a:srgbClr val="161616">
                    <a:alpha val="100000"/>
                  </a:srgbClr>
                </a:solidFill>
                <a:latin typeface="Fixel Display Regular" pitchFamily="34" charset="0"/>
                <a:ea typeface="Fixel Display Regular" pitchFamily="34" charset="-122"/>
                <a:cs typeface="Fixel Display Regular" pitchFamily="34" charset="-120"/>
              </a:rPr>
              <a:t>для ключових секторів економіки – визначення технологій та обсягів можливих скорочень викидів парникових газів</a:t>
            </a:r>
          </a:p>
        </p:txBody>
      </p:sp>
      <p:sp>
        <p:nvSpPr>
          <p:cNvPr id="7" name="Shape 5">
            <a:extLst>
              <a:ext uri="{FF2B5EF4-FFF2-40B4-BE49-F238E27FC236}">
                <a16:creationId xmlns:a16="http://schemas.microsoft.com/office/drawing/2014/main" id="{D6212986-B70F-EF67-2583-68DD42F3659D}"/>
              </a:ext>
            </a:extLst>
          </p:cNvPr>
          <p:cNvSpPr/>
          <p:nvPr/>
        </p:nvSpPr>
        <p:spPr>
          <a:xfrm>
            <a:off x="555063" y="4515463"/>
            <a:ext cx="23167696" cy="19050"/>
          </a:xfrm>
          <a:prstGeom prst="rect">
            <a:avLst/>
          </a:prstGeom>
          <a:solidFill>
            <a:srgbClr val="8CE2AE">
              <a:alpha val="100000"/>
            </a:srgbClr>
          </a:solidFill>
          <a:ln/>
        </p:spPr>
        <p:txBody>
          <a:bodyPr/>
          <a:lstStyle/>
          <a:p>
            <a:endParaRPr lang="en-US"/>
          </a:p>
        </p:txBody>
      </p:sp>
      <p:sp>
        <p:nvSpPr>
          <p:cNvPr id="11" name="Shape 9">
            <a:extLst>
              <a:ext uri="{FF2B5EF4-FFF2-40B4-BE49-F238E27FC236}">
                <a16:creationId xmlns:a16="http://schemas.microsoft.com/office/drawing/2014/main" id="{4DA33ADF-FCD2-237B-EE82-319EF9FDA149}"/>
              </a:ext>
            </a:extLst>
          </p:cNvPr>
          <p:cNvSpPr/>
          <p:nvPr/>
        </p:nvSpPr>
        <p:spPr>
          <a:xfrm>
            <a:off x="423916" y="8384872"/>
            <a:ext cx="23167696" cy="19050"/>
          </a:xfrm>
          <a:prstGeom prst="rect">
            <a:avLst/>
          </a:prstGeom>
          <a:solidFill>
            <a:srgbClr val="8CE2AE">
              <a:alpha val="100000"/>
            </a:srgbClr>
          </a:solidFill>
          <a:ln/>
        </p:spPr>
        <p:txBody>
          <a:bodyPr/>
          <a:lstStyle/>
          <a:p>
            <a:endParaRPr lang="en-US"/>
          </a:p>
        </p:txBody>
      </p:sp>
      <p:sp>
        <p:nvSpPr>
          <p:cNvPr id="12" name="Shape 10">
            <a:extLst>
              <a:ext uri="{FF2B5EF4-FFF2-40B4-BE49-F238E27FC236}">
                <a16:creationId xmlns:a16="http://schemas.microsoft.com/office/drawing/2014/main" id="{D9AC2563-C7D1-72A0-9BBA-F8CF2A59C195}"/>
              </a:ext>
            </a:extLst>
          </p:cNvPr>
          <p:cNvSpPr/>
          <p:nvPr/>
        </p:nvSpPr>
        <p:spPr>
          <a:xfrm>
            <a:off x="608090" y="8000354"/>
            <a:ext cx="22477375" cy="2286000"/>
          </a:xfrm>
          <a:prstGeom prst="rect">
            <a:avLst/>
          </a:prstGeom>
          <a:noFill/>
          <a:ln/>
        </p:spPr>
        <p:txBody>
          <a:bodyPr/>
          <a:lstStyle/>
          <a:p>
            <a:endParaRPr lang="en-US"/>
          </a:p>
        </p:txBody>
      </p:sp>
      <p:sp>
        <p:nvSpPr>
          <p:cNvPr id="15" name="Shape 13">
            <a:extLst>
              <a:ext uri="{FF2B5EF4-FFF2-40B4-BE49-F238E27FC236}">
                <a16:creationId xmlns:a16="http://schemas.microsoft.com/office/drawing/2014/main" id="{06C643B9-BCF5-7E7C-4452-6A031C9FB41E}"/>
              </a:ext>
            </a:extLst>
          </p:cNvPr>
          <p:cNvSpPr/>
          <p:nvPr/>
        </p:nvSpPr>
        <p:spPr>
          <a:xfrm>
            <a:off x="614441" y="12799661"/>
            <a:ext cx="23167696" cy="19050"/>
          </a:xfrm>
          <a:prstGeom prst="rect">
            <a:avLst/>
          </a:prstGeom>
          <a:solidFill>
            <a:srgbClr val="8CE2AE">
              <a:alpha val="100000"/>
            </a:srgbClr>
          </a:solidFill>
          <a:ln/>
        </p:spPr>
        <p:txBody>
          <a:bodyPr/>
          <a:lstStyle/>
          <a:p>
            <a:endParaRPr lang="en-US"/>
          </a:p>
        </p:txBody>
      </p:sp>
      <p:sp>
        <p:nvSpPr>
          <p:cNvPr id="19" name="Text 17">
            <a:extLst>
              <a:ext uri="{FF2B5EF4-FFF2-40B4-BE49-F238E27FC236}">
                <a16:creationId xmlns:a16="http://schemas.microsoft.com/office/drawing/2014/main" id="{6B74D6C9-D0AE-C507-B3C4-BCB096D371A0}"/>
              </a:ext>
            </a:extLst>
          </p:cNvPr>
          <p:cNvSpPr/>
          <p:nvPr/>
        </p:nvSpPr>
        <p:spPr>
          <a:xfrm>
            <a:off x="614441" y="13004800"/>
            <a:ext cx="3899387" cy="381000"/>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ea typeface="Fixel Display Semi Bold" pitchFamily="34" charset="-122"/>
                <a:cs typeface="Fixel Display Semi Bold" pitchFamily="34" charset="-120"/>
              </a:rPr>
              <a:t>Офіс зеленого переходу</a:t>
            </a:r>
            <a:endParaRPr lang="en-US" dirty="0"/>
          </a:p>
        </p:txBody>
      </p:sp>
      <p:sp>
        <p:nvSpPr>
          <p:cNvPr id="17" name="Text 4">
            <a:extLst>
              <a:ext uri="{FF2B5EF4-FFF2-40B4-BE49-F238E27FC236}">
                <a16:creationId xmlns:a16="http://schemas.microsoft.com/office/drawing/2014/main" id="{B09104D7-E815-0ABF-BA4F-59C8040AC590}"/>
              </a:ext>
            </a:extLst>
          </p:cNvPr>
          <p:cNvSpPr/>
          <p:nvPr/>
        </p:nvSpPr>
        <p:spPr>
          <a:xfrm>
            <a:off x="4094592" y="5214061"/>
            <a:ext cx="19681192" cy="1643939"/>
          </a:xfrm>
          <a:prstGeom prst="rect">
            <a:avLst/>
          </a:prstGeom>
          <a:noFill/>
          <a:ln/>
        </p:spPr>
        <p:txBody>
          <a:bodyPr wrap="square" lIns="0" tIns="0" rIns="0" bIns="0" rtlCol="0" anchor="t"/>
          <a:lstStyle/>
          <a:p>
            <a:pPr marL="342900" lvl="1">
              <a:buSzPct val="100000"/>
            </a:pPr>
            <a:r>
              <a:rPr lang="uk-UA" sz="5400" b="1" kern="0" spc="-40" noProof="0" dirty="0">
                <a:solidFill>
                  <a:srgbClr val="043F38"/>
                </a:solidFill>
                <a:latin typeface="Fixel Display Regular" pitchFamily="34" charset="0"/>
                <a:ea typeface="Fixel Display Regular" pitchFamily="34" charset="-122"/>
                <a:cs typeface="Fixel Display Regular" pitchFamily="34" charset="-120"/>
              </a:rPr>
              <a:t>Крива граничних витрат скорочень викидів </a:t>
            </a:r>
            <a:r>
              <a:rPr lang="uk-UA" sz="5400" kern="0" spc="-40" noProof="0" dirty="0">
                <a:solidFill>
                  <a:srgbClr val="161616">
                    <a:alpha val="100000"/>
                  </a:srgbClr>
                </a:solidFill>
                <a:latin typeface="Fixel Display Regular" pitchFamily="34" charset="0"/>
                <a:ea typeface="Fixel Display Regular" pitchFamily="34" charset="-122"/>
                <a:cs typeface="Fixel Display Regular" pitchFamily="34" charset="-120"/>
              </a:rPr>
              <a:t>для </a:t>
            </a:r>
            <a:r>
              <a:rPr lang="uk-UA" sz="5400" kern="0" spc="-40" dirty="0">
                <a:solidFill>
                  <a:srgbClr val="161616">
                    <a:alpha val="100000"/>
                  </a:srgbClr>
                </a:solidFill>
                <a:latin typeface="Fixel Display Regular" pitchFamily="34" charset="0"/>
                <a:ea typeface="Fixel Display Regular" pitchFamily="34" charset="-122"/>
                <a:cs typeface="Fixel Display Regular" pitchFamily="34" charset="-120"/>
              </a:rPr>
              <a:t>усієї </a:t>
            </a:r>
            <a:r>
              <a:rPr lang="uk-UA" sz="5400" kern="0" spc="-40" noProof="0" dirty="0">
                <a:solidFill>
                  <a:srgbClr val="161616">
                    <a:alpha val="100000"/>
                  </a:srgbClr>
                </a:solidFill>
                <a:latin typeface="Fixel Display Regular" pitchFamily="34" charset="0"/>
                <a:ea typeface="Fixel Display Regular" pitchFamily="34" charset="-122"/>
                <a:cs typeface="Fixel Display Regular" pitchFamily="34" charset="-120"/>
              </a:rPr>
              <a:t>економіки на основі секторальних досліджень – групування заходів на основі економічної ефективності</a:t>
            </a:r>
          </a:p>
        </p:txBody>
      </p:sp>
      <p:sp>
        <p:nvSpPr>
          <p:cNvPr id="18" name="Text 4">
            <a:extLst>
              <a:ext uri="{FF2B5EF4-FFF2-40B4-BE49-F238E27FC236}">
                <a16:creationId xmlns:a16="http://schemas.microsoft.com/office/drawing/2014/main" id="{767557C9-B0F6-4AB9-034F-FBC0DE7E9D2C}"/>
              </a:ext>
            </a:extLst>
          </p:cNvPr>
          <p:cNvSpPr/>
          <p:nvPr/>
        </p:nvSpPr>
        <p:spPr>
          <a:xfrm>
            <a:off x="4041567" y="9026933"/>
            <a:ext cx="19681192" cy="1643939"/>
          </a:xfrm>
          <a:prstGeom prst="rect">
            <a:avLst/>
          </a:prstGeom>
          <a:noFill/>
          <a:ln/>
        </p:spPr>
        <p:txBody>
          <a:bodyPr wrap="square" lIns="0" tIns="0" rIns="0" bIns="0" rtlCol="0" anchor="t"/>
          <a:lstStyle/>
          <a:p>
            <a:pPr marL="342900" lvl="1">
              <a:buSzPct val="100000"/>
            </a:pPr>
            <a:r>
              <a:rPr lang="uk-UA" sz="5400" b="1" kern="0" spc="-40" noProof="0" dirty="0">
                <a:solidFill>
                  <a:srgbClr val="043F38"/>
                </a:solidFill>
                <a:latin typeface="Fixel Display Regular" pitchFamily="34" charset="0"/>
                <a:ea typeface="Fixel Display Regular" pitchFamily="34" charset="-122"/>
                <a:cs typeface="Fixel Display Regular" pitchFamily="34" charset="-120"/>
              </a:rPr>
              <a:t>Національний вуглецевий бюджет </a:t>
            </a:r>
            <a:r>
              <a:rPr lang="uk-UA" sz="5400" kern="0" spc="-40" noProof="0" dirty="0">
                <a:solidFill>
                  <a:srgbClr val="161616">
                    <a:alpha val="100000"/>
                  </a:srgbClr>
                </a:solidFill>
                <a:latin typeface="Fixel Display Regular" pitchFamily="34" charset="0"/>
                <a:ea typeface="Fixel Display Regular" pitchFamily="34" charset="-122"/>
                <a:cs typeface="Fixel Display Regular" pitchFamily="34" charset="-120"/>
              </a:rPr>
              <a:t>на середньостроковий період (наприклад, 2030-2035) на основі визначеного потенціалу скорочення, політик та вартості і його регулярні оновлення.</a:t>
            </a:r>
          </a:p>
        </p:txBody>
      </p:sp>
      <p:sp>
        <p:nvSpPr>
          <p:cNvPr id="2" name="Text 3">
            <a:extLst>
              <a:ext uri="{FF2B5EF4-FFF2-40B4-BE49-F238E27FC236}">
                <a16:creationId xmlns:a16="http://schemas.microsoft.com/office/drawing/2014/main" id="{42CAFE1B-1CD5-5158-0873-D93E0BB2A736}"/>
              </a:ext>
            </a:extLst>
          </p:cNvPr>
          <p:cNvSpPr/>
          <p:nvPr/>
        </p:nvSpPr>
        <p:spPr>
          <a:xfrm>
            <a:off x="1163721" y="6259566"/>
            <a:ext cx="4134263" cy="1108552"/>
          </a:xfrm>
          <a:prstGeom prst="rect">
            <a:avLst/>
          </a:prstGeom>
          <a:noFill/>
          <a:ln/>
        </p:spPr>
        <p:txBody>
          <a:bodyPr wrap="square" lIns="0" tIns="0" rIns="0" bIns="0" rtlCol="0" anchor="t"/>
          <a:lstStyle/>
          <a:p>
            <a:pPr>
              <a:lnSpc>
                <a:spcPts val="4000"/>
              </a:lnSpc>
            </a:pPr>
            <a:r>
              <a:rPr lang="uk-UA" sz="6000" b="1" kern="0" spc="-64" dirty="0">
                <a:solidFill>
                  <a:srgbClr val="043F38"/>
                </a:solidFill>
                <a:latin typeface="Fixel Display Medium" pitchFamily="34" charset="0"/>
                <a:ea typeface="Fixel Display Medium" pitchFamily="34" charset="-122"/>
                <a:cs typeface="Fixel Display Medium" pitchFamily="34" charset="-120"/>
              </a:rPr>
              <a:t>Крок 2</a:t>
            </a:r>
            <a:endParaRPr lang="en-US" sz="6000" b="1" dirty="0">
              <a:solidFill>
                <a:srgbClr val="043F38"/>
              </a:solidFill>
            </a:endParaRPr>
          </a:p>
        </p:txBody>
      </p:sp>
      <p:sp>
        <p:nvSpPr>
          <p:cNvPr id="4" name="Text 3">
            <a:extLst>
              <a:ext uri="{FF2B5EF4-FFF2-40B4-BE49-F238E27FC236}">
                <a16:creationId xmlns:a16="http://schemas.microsoft.com/office/drawing/2014/main" id="{55900C4E-3A15-2E84-8830-FFC30127A90A}"/>
              </a:ext>
            </a:extLst>
          </p:cNvPr>
          <p:cNvSpPr/>
          <p:nvPr/>
        </p:nvSpPr>
        <p:spPr>
          <a:xfrm>
            <a:off x="1163721" y="10434455"/>
            <a:ext cx="4134263" cy="1108552"/>
          </a:xfrm>
          <a:prstGeom prst="rect">
            <a:avLst/>
          </a:prstGeom>
          <a:noFill/>
          <a:ln/>
        </p:spPr>
        <p:txBody>
          <a:bodyPr wrap="square" lIns="0" tIns="0" rIns="0" bIns="0" rtlCol="0" anchor="t"/>
          <a:lstStyle/>
          <a:p>
            <a:pPr>
              <a:lnSpc>
                <a:spcPts val="4000"/>
              </a:lnSpc>
            </a:pPr>
            <a:r>
              <a:rPr lang="uk-UA" sz="6000" b="1" kern="0" spc="-64" dirty="0">
                <a:solidFill>
                  <a:srgbClr val="043F38"/>
                </a:solidFill>
                <a:latin typeface="Fixel Display Medium" pitchFamily="34" charset="0"/>
                <a:ea typeface="Fixel Display Medium" pitchFamily="34" charset="-122"/>
                <a:cs typeface="Fixel Display Medium" pitchFamily="34" charset="-120"/>
              </a:rPr>
              <a:t>Крок 3</a:t>
            </a:r>
            <a:endParaRPr lang="en-US" sz="6000" b="1" dirty="0">
              <a:solidFill>
                <a:srgbClr val="043F38"/>
              </a:solidFill>
            </a:endParaRPr>
          </a:p>
        </p:txBody>
      </p:sp>
    </p:spTree>
    <p:extLst>
      <p:ext uri="{BB962C8B-B14F-4D97-AF65-F5344CB8AC3E}">
        <p14:creationId xmlns:p14="http://schemas.microsoft.com/office/powerpoint/2010/main" val="202603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0790FF4-B432-CF64-2644-E266380DE84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E548563-8A13-88E2-9966-4EEC3CB4AF18}"/>
              </a:ext>
            </a:extLst>
          </p:cNvPr>
          <p:cNvSpPr/>
          <p:nvPr/>
        </p:nvSpPr>
        <p:spPr>
          <a:xfrm>
            <a:off x="609598" y="453522"/>
            <a:ext cx="23535731" cy="1177557"/>
          </a:xfrm>
          <a:prstGeom prst="rect">
            <a:avLst/>
          </a:prstGeom>
          <a:noFill/>
          <a:ln/>
        </p:spPr>
        <p:txBody>
          <a:bodyPr wrap="square" lIns="0" tIns="0" rIns="0" bIns="0" rtlCol="0" anchor="t"/>
          <a:lstStyle/>
          <a:p>
            <a:pPr>
              <a:lnSpc>
                <a:spcPts val="6799"/>
              </a:lnSpc>
              <a:spcAft>
                <a:spcPts val="2400"/>
              </a:spcAft>
            </a:pPr>
            <a:r>
              <a:rPr lang="uk-UA" sz="5400" kern="0" spc="-128" dirty="0">
                <a:solidFill>
                  <a:srgbClr val="161616">
                    <a:alpha val="100000"/>
                  </a:srgbClr>
                </a:solidFill>
                <a:latin typeface="Fixel Display Medium" pitchFamily="34" charset="0"/>
              </a:rPr>
              <a:t>Приклад вуглецевого бюджету Великобританії</a:t>
            </a:r>
          </a:p>
          <a:p>
            <a:pPr>
              <a:lnSpc>
                <a:spcPts val="6799"/>
              </a:lnSpc>
            </a:pPr>
            <a:r>
              <a:rPr lang="en-GB" sz="4400" dirty="0"/>
              <a:t>The Seventh Carbon Budget</a:t>
            </a:r>
            <a:r>
              <a:rPr lang="uk-UA" sz="4400" dirty="0"/>
              <a:t>. </a:t>
            </a:r>
            <a:r>
              <a:rPr lang="en-GB" sz="4400" dirty="0"/>
              <a:t>Advice for the UK Government</a:t>
            </a:r>
            <a:endParaRPr lang="uk-UA" sz="4400" dirty="0"/>
          </a:p>
          <a:p>
            <a:pPr>
              <a:lnSpc>
                <a:spcPts val="6799"/>
              </a:lnSpc>
            </a:pPr>
            <a:r>
              <a:rPr lang="en-US" sz="3200" dirty="0"/>
              <a:t>UK </a:t>
            </a:r>
            <a:r>
              <a:rPr lang="en-GB" sz="3200" dirty="0"/>
              <a:t>Climate Change Committee, February 2025</a:t>
            </a:r>
            <a:endParaRPr lang="en-US" sz="3200" dirty="0"/>
          </a:p>
        </p:txBody>
      </p:sp>
      <p:sp>
        <p:nvSpPr>
          <p:cNvPr id="15" name="Shape 13">
            <a:extLst>
              <a:ext uri="{FF2B5EF4-FFF2-40B4-BE49-F238E27FC236}">
                <a16:creationId xmlns:a16="http://schemas.microsoft.com/office/drawing/2014/main" id="{217007D6-E58C-DE89-705E-A015CC96ED7A}"/>
              </a:ext>
            </a:extLst>
          </p:cNvPr>
          <p:cNvSpPr/>
          <p:nvPr/>
        </p:nvSpPr>
        <p:spPr>
          <a:xfrm>
            <a:off x="494670" y="12526186"/>
            <a:ext cx="23650659" cy="45719"/>
          </a:xfrm>
          <a:prstGeom prst="rect">
            <a:avLst/>
          </a:prstGeom>
          <a:solidFill>
            <a:srgbClr val="8CE2AE">
              <a:alpha val="100000"/>
            </a:srgbClr>
          </a:solidFill>
          <a:ln/>
        </p:spPr>
        <p:txBody>
          <a:bodyPr/>
          <a:lstStyle/>
          <a:p>
            <a:endParaRPr lang="en-US"/>
          </a:p>
        </p:txBody>
      </p:sp>
      <p:sp>
        <p:nvSpPr>
          <p:cNvPr id="19" name="Text 17">
            <a:extLst>
              <a:ext uri="{FF2B5EF4-FFF2-40B4-BE49-F238E27FC236}">
                <a16:creationId xmlns:a16="http://schemas.microsoft.com/office/drawing/2014/main" id="{56E56412-74B7-1E2E-302A-9D20B0D7F879}"/>
              </a:ext>
            </a:extLst>
          </p:cNvPr>
          <p:cNvSpPr/>
          <p:nvPr/>
        </p:nvSpPr>
        <p:spPr>
          <a:xfrm>
            <a:off x="615950" y="13003999"/>
            <a:ext cx="4291314" cy="460273"/>
          </a:xfrm>
          <a:prstGeom prst="rect">
            <a:avLst/>
          </a:prstGeom>
          <a:noFill/>
          <a:ln/>
        </p:spPr>
        <p:txBody>
          <a:bodyPr wrap="square" lIns="0" tIns="0" rIns="0" bIns="0" rtlCol="0" anchor="b"/>
          <a:lstStyle/>
          <a:p>
            <a:pPr>
              <a:lnSpc>
                <a:spcPts val="2400"/>
              </a:lnSpc>
            </a:pPr>
            <a:r>
              <a:rPr lang="uk-UA" dirty="0">
                <a:solidFill>
                  <a:srgbClr val="5D5D5D">
                    <a:alpha val="100000"/>
                  </a:srgbClr>
                </a:solidFill>
                <a:latin typeface="Fixel Display Semi Bold" pitchFamily="34" charset="0"/>
              </a:rPr>
              <a:t>Офіс зеленого переходу</a:t>
            </a:r>
            <a:endParaRPr lang="en-US" dirty="0"/>
          </a:p>
        </p:txBody>
      </p:sp>
      <p:pic>
        <p:nvPicPr>
          <p:cNvPr id="5" name="Picture 4">
            <a:extLst>
              <a:ext uri="{FF2B5EF4-FFF2-40B4-BE49-F238E27FC236}">
                <a16:creationId xmlns:a16="http://schemas.microsoft.com/office/drawing/2014/main" id="{D22995D5-3991-6DE1-AD98-699684D606CD}"/>
              </a:ext>
            </a:extLst>
          </p:cNvPr>
          <p:cNvPicPr>
            <a:picLocks noChangeAspect="1"/>
          </p:cNvPicPr>
          <p:nvPr/>
        </p:nvPicPr>
        <p:blipFill>
          <a:blip r:embed="rId3"/>
          <a:srcRect t="2265"/>
          <a:stretch/>
        </p:blipFill>
        <p:spPr>
          <a:xfrm>
            <a:off x="0" y="3679528"/>
            <a:ext cx="12610756" cy="7887393"/>
          </a:xfrm>
          <a:prstGeom prst="rect">
            <a:avLst/>
          </a:prstGeom>
        </p:spPr>
      </p:pic>
      <p:pic>
        <p:nvPicPr>
          <p:cNvPr id="7" name="Picture 6">
            <a:extLst>
              <a:ext uri="{FF2B5EF4-FFF2-40B4-BE49-F238E27FC236}">
                <a16:creationId xmlns:a16="http://schemas.microsoft.com/office/drawing/2014/main" id="{D31A2AC4-12FD-33D6-B0C3-EA3D5CA5E604}"/>
              </a:ext>
            </a:extLst>
          </p:cNvPr>
          <p:cNvPicPr>
            <a:picLocks noChangeAspect="1"/>
          </p:cNvPicPr>
          <p:nvPr/>
        </p:nvPicPr>
        <p:blipFill>
          <a:blip r:embed="rId4"/>
          <a:stretch>
            <a:fillRect/>
          </a:stretch>
        </p:blipFill>
        <p:spPr>
          <a:xfrm>
            <a:off x="12377463" y="3518356"/>
            <a:ext cx="11767866" cy="8048565"/>
          </a:xfrm>
          <a:prstGeom prst="rect">
            <a:avLst/>
          </a:prstGeom>
        </p:spPr>
      </p:pic>
      <p:pic>
        <p:nvPicPr>
          <p:cNvPr id="9" name="Picture 8">
            <a:extLst>
              <a:ext uri="{FF2B5EF4-FFF2-40B4-BE49-F238E27FC236}">
                <a16:creationId xmlns:a16="http://schemas.microsoft.com/office/drawing/2014/main" id="{A920B26B-2B38-F5E4-1EF2-B4CC81FC48A6}"/>
              </a:ext>
            </a:extLst>
          </p:cNvPr>
          <p:cNvPicPr>
            <a:picLocks noChangeAspect="1"/>
          </p:cNvPicPr>
          <p:nvPr/>
        </p:nvPicPr>
        <p:blipFill>
          <a:blip r:embed="rId5"/>
          <a:stretch>
            <a:fillRect/>
          </a:stretch>
        </p:blipFill>
        <p:spPr>
          <a:xfrm>
            <a:off x="20338473" y="1520078"/>
            <a:ext cx="2099886" cy="1513871"/>
          </a:xfrm>
          <a:prstGeom prst="rect">
            <a:avLst/>
          </a:prstGeom>
        </p:spPr>
      </p:pic>
    </p:spTree>
    <p:extLst>
      <p:ext uri="{BB962C8B-B14F-4D97-AF65-F5344CB8AC3E}">
        <p14:creationId xmlns:p14="http://schemas.microsoft.com/office/powerpoint/2010/main" val="298868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3F38"/>
        </a:solidFill>
        <a:effectLst/>
      </p:bgPr>
    </p:bg>
    <p:spTree>
      <p:nvGrpSpPr>
        <p:cNvPr id="1" name="">
          <a:extLst>
            <a:ext uri="{FF2B5EF4-FFF2-40B4-BE49-F238E27FC236}">
              <a16:creationId xmlns:a16="http://schemas.microsoft.com/office/drawing/2014/main" id="{789B801E-1A1D-5E5C-6AB6-F84C9764BA5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29B520C1-75E3-75E4-577D-70C5AF31C835}"/>
              </a:ext>
            </a:extLst>
          </p:cNvPr>
          <p:cNvSpPr/>
          <p:nvPr/>
        </p:nvSpPr>
        <p:spPr>
          <a:xfrm>
            <a:off x="1065768" y="3288523"/>
            <a:ext cx="17821086" cy="5655733"/>
          </a:xfrm>
          <a:prstGeom prst="rect">
            <a:avLst/>
          </a:prstGeom>
          <a:noFill/>
          <a:ln/>
        </p:spPr>
        <p:txBody>
          <a:bodyPr wrap="square" lIns="0" tIns="0" rIns="0" bIns="0" rtlCol="0" anchor="b"/>
          <a:lstStyle/>
          <a:p>
            <a:pPr>
              <a:lnSpc>
                <a:spcPts val="9700"/>
              </a:lnSpc>
            </a:pPr>
            <a:endParaRPr lang="uk-UA" sz="2200" noProof="0" dirty="0"/>
          </a:p>
        </p:txBody>
      </p:sp>
      <p:pic>
        <p:nvPicPr>
          <p:cNvPr id="5" name="Image 1" descr=" ">
            <a:extLst>
              <a:ext uri="{FF2B5EF4-FFF2-40B4-BE49-F238E27FC236}">
                <a16:creationId xmlns:a16="http://schemas.microsoft.com/office/drawing/2014/main" id="{E28D8C58-4BC1-D739-C050-7225911C7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4573" y="1323644"/>
            <a:ext cx="150484" cy="154567"/>
          </a:xfrm>
          <a:prstGeom prst="rect">
            <a:avLst/>
          </a:prstGeom>
        </p:spPr>
      </p:pic>
      <p:pic>
        <p:nvPicPr>
          <p:cNvPr id="6" name="Image 2" descr=" ">
            <a:extLst>
              <a:ext uri="{FF2B5EF4-FFF2-40B4-BE49-F238E27FC236}">
                <a16:creationId xmlns:a16="http://schemas.microsoft.com/office/drawing/2014/main" id="{2E4C9846-BC27-8100-FD85-A45D1ECC89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8755" y="1323644"/>
            <a:ext cx="138192" cy="154567"/>
          </a:xfrm>
          <a:prstGeom prst="rect">
            <a:avLst/>
          </a:prstGeom>
        </p:spPr>
      </p:pic>
      <p:pic>
        <p:nvPicPr>
          <p:cNvPr id="7" name="Image 3" descr=" ">
            <a:extLst>
              <a:ext uri="{FF2B5EF4-FFF2-40B4-BE49-F238E27FC236}">
                <a16:creationId xmlns:a16="http://schemas.microsoft.com/office/drawing/2014/main" id="{66BF3386-DF77-7BBD-FC86-3A78C07B99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4454" y="1258064"/>
            <a:ext cx="36591" cy="215457"/>
          </a:xfrm>
          <a:prstGeom prst="rect">
            <a:avLst/>
          </a:prstGeom>
        </p:spPr>
      </p:pic>
      <p:pic>
        <p:nvPicPr>
          <p:cNvPr id="8" name="Image 4" descr=" ">
            <a:extLst>
              <a:ext uri="{FF2B5EF4-FFF2-40B4-BE49-F238E27FC236}">
                <a16:creationId xmlns:a16="http://schemas.microsoft.com/office/drawing/2014/main" id="{20635940-3455-D70F-F04C-868270C766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4818" y="1262758"/>
            <a:ext cx="96329" cy="210775"/>
          </a:xfrm>
          <a:prstGeom prst="rect">
            <a:avLst/>
          </a:prstGeom>
        </p:spPr>
      </p:pic>
      <p:pic>
        <p:nvPicPr>
          <p:cNvPr id="9" name="Image 5" descr=" ">
            <a:extLst>
              <a:ext uri="{FF2B5EF4-FFF2-40B4-BE49-F238E27FC236}">
                <a16:creationId xmlns:a16="http://schemas.microsoft.com/office/drawing/2014/main" id="{C27BECE1-AA15-D345-D442-5DEF927382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1881" y="1262758"/>
            <a:ext cx="96329" cy="210775"/>
          </a:xfrm>
          <a:prstGeom prst="rect">
            <a:avLst/>
          </a:prstGeom>
        </p:spPr>
      </p:pic>
      <p:pic>
        <p:nvPicPr>
          <p:cNvPr id="10" name="Image 6" descr=" ">
            <a:extLst>
              <a:ext uri="{FF2B5EF4-FFF2-40B4-BE49-F238E27FC236}">
                <a16:creationId xmlns:a16="http://schemas.microsoft.com/office/drawing/2014/main" id="{11E5EC68-EEEC-C587-056A-5F8F6A5459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47573" y="1259529"/>
            <a:ext cx="219586" cy="218678"/>
          </a:xfrm>
          <a:prstGeom prst="rect">
            <a:avLst/>
          </a:prstGeom>
        </p:spPr>
      </p:pic>
      <p:pic>
        <p:nvPicPr>
          <p:cNvPr id="11" name="Image 7" descr=" ">
            <a:extLst>
              <a:ext uri="{FF2B5EF4-FFF2-40B4-BE49-F238E27FC236}">
                <a16:creationId xmlns:a16="http://schemas.microsoft.com/office/drawing/2014/main" id="{880A4DAE-1CFE-8EBF-A328-5C6C34913C6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35631" y="1024375"/>
            <a:ext cx="135847" cy="149882"/>
          </a:xfrm>
          <a:prstGeom prst="rect">
            <a:avLst/>
          </a:prstGeom>
        </p:spPr>
      </p:pic>
      <p:pic>
        <p:nvPicPr>
          <p:cNvPr id="12" name="Image 8" descr=" ">
            <a:extLst>
              <a:ext uri="{FF2B5EF4-FFF2-40B4-BE49-F238E27FC236}">
                <a16:creationId xmlns:a16="http://schemas.microsoft.com/office/drawing/2014/main" id="{0BB19B1D-7C8D-D84A-3F01-A3CC82D664A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47649" y="1024376"/>
            <a:ext cx="155756" cy="154567"/>
          </a:xfrm>
          <a:prstGeom prst="rect">
            <a:avLst/>
          </a:prstGeom>
        </p:spPr>
      </p:pic>
      <p:pic>
        <p:nvPicPr>
          <p:cNvPr id="13" name="Image 9" descr=" ">
            <a:extLst>
              <a:ext uri="{FF2B5EF4-FFF2-40B4-BE49-F238E27FC236}">
                <a16:creationId xmlns:a16="http://schemas.microsoft.com/office/drawing/2014/main" id="{B7226950-6343-A97A-14A1-836C05D927B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3349" y="958817"/>
            <a:ext cx="36591" cy="215457"/>
          </a:xfrm>
          <a:prstGeom prst="rect">
            <a:avLst/>
          </a:prstGeom>
        </p:spPr>
      </p:pic>
      <p:pic>
        <p:nvPicPr>
          <p:cNvPr id="14" name="Image 10" descr=" ">
            <a:extLst>
              <a:ext uri="{FF2B5EF4-FFF2-40B4-BE49-F238E27FC236}">
                <a16:creationId xmlns:a16="http://schemas.microsoft.com/office/drawing/2014/main" id="{DC1B9928-91A1-D4FD-7577-CECCDCD4CEF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60276" y="988085"/>
            <a:ext cx="98078" cy="186184"/>
          </a:xfrm>
          <a:prstGeom prst="rect">
            <a:avLst/>
          </a:prstGeom>
        </p:spPr>
      </p:pic>
      <p:pic>
        <p:nvPicPr>
          <p:cNvPr id="15" name="Image 11" descr=" ">
            <a:extLst>
              <a:ext uri="{FF2B5EF4-FFF2-40B4-BE49-F238E27FC236}">
                <a16:creationId xmlns:a16="http://schemas.microsoft.com/office/drawing/2014/main" id="{32A1DC4F-F23E-1472-83A7-9E99A35B53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500081" y="958817"/>
            <a:ext cx="36591" cy="215457"/>
          </a:xfrm>
          <a:prstGeom prst="rect">
            <a:avLst/>
          </a:prstGeom>
        </p:spPr>
      </p:pic>
      <p:pic>
        <p:nvPicPr>
          <p:cNvPr id="16" name="Image 12" descr=" ">
            <a:extLst>
              <a:ext uri="{FF2B5EF4-FFF2-40B4-BE49-F238E27FC236}">
                <a16:creationId xmlns:a16="http://schemas.microsoft.com/office/drawing/2014/main" id="{91604DEF-0D99-6765-FF0B-E42D9047147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339797" y="1024376"/>
            <a:ext cx="133218" cy="154567"/>
          </a:xfrm>
          <a:prstGeom prst="rect">
            <a:avLst/>
          </a:prstGeom>
        </p:spPr>
      </p:pic>
      <p:pic>
        <p:nvPicPr>
          <p:cNvPr id="17" name="Image 13" descr=" ">
            <a:extLst>
              <a:ext uri="{FF2B5EF4-FFF2-40B4-BE49-F238E27FC236}">
                <a16:creationId xmlns:a16="http://schemas.microsoft.com/office/drawing/2014/main" id="{CAD41E66-CEE3-26A5-1827-A54D24CBDA4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179105" y="1024375"/>
            <a:ext cx="135847" cy="149882"/>
          </a:xfrm>
          <a:prstGeom prst="rect">
            <a:avLst/>
          </a:prstGeom>
        </p:spPr>
      </p:pic>
      <p:pic>
        <p:nvPicPr>
          <p:cNvPr id="18" name="Image 14" descr=" ">
            <a:extLst>
              <a:ext uri="{FF2B5EF4-FFF2-40B4-BE49-F238E27FC236}">
                <a16:creationId xmlns:a16="http://schemas.microsoft.com/office/drawing/2014/main" id="{55BBA474-0ABB-FF7F-A9A5-430E1FAC248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944" y="1024376"/>
            <a:ext cx="134681" cy="154567"/>
          </a:xfrm>
          <a:prstGeom prst="rect">
            <a:avLst/>
          </a:prstGeom>
        </p:spPr>
      </p:pic>
      <p:pic>
        <p:nvPicPr>
          <p:cNvPr id="19" name="Image 15" descr=" ">
            <a:extLst>
              <a:ext uri="{FF2B5EF4-FFF2-40B4-BE49-F238E27FC236}">
                <a16:creationId xmlns:a16="http://schemas.microsoft.com/office/drawing/2014/main" id="{DBC36DF3-0816-1BA5-1F3B-3A189785917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07200" y="1026723"/>
            <a:ext cx="81977" cy="147541"/>
          </a:xfrm>
          <a:prstGeom prst="rect">
            <a:avLst/>
          </a:prstGeom>
        </p:spPr>
      </p:pic>
      <p:pic>
        <p:nvPicPr>
          <p:cNvPr id="20" name="Image 16" descr=" ">
            <a:extLst>
              <a:ext uri="{FF2B5EF4-FFF2-40B4-BE49-F238E27FC236}">
                <a16:creationId xmlns:a16="http://schemas.microsoft.com/office/drawing/2014/main" id="{88F497B4-2F51-C2F4-2E5D-85F48BAF8A0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742302" y="964956"/>
            <a:ext cx="164835" cy="209311"/>
          </a:xfrm>
          <a:prstGeom prst="rect">
            <a:avLst/>
          </a:prstGeom>
        </p:spPr>
      </p:pic>
      <p:pic>
        <p:nvPicPr>
          <p:cNvPr id="21" name="Image 17" descr=" ">
            <a:extLst>
              <a:ext uri="{FF2B5EF4-FFF2-40B4-BE49-F238E27FC236}">
                <a16:creationId xmlns:a16="http://schemas.microsoft.com/office/drawing/2014/main" id="{62F416B1-8B86-E616-DF5E-181F6016D83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443296" y="725128"/>
            <a:ext cx="135847" cy="149882"/>
          </a:xfrm>
          <a:prstGeom prst="rect">
            <a:avLst/>
          </a:prstGeom>
        </p:spPr>
      </p:pic>
      <p:pic>
        <p:nvPicPr>
          <p:cNvPr id="22" name="Image 18" descr=" ">
            <a:extLst>
              <a:ext uri="{FF2B5EF4-FFF2-40B4-BE49-F238E27FC236}">
                <a16:creationId xmlns:a16="http://schemas.microsoft.com/office/drawing/2014/main" id="{2CB2AF28-4BAF-EB5C-5084-872E2C244A8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260449" y="725129"/>
            <a:ext cx="150484" cy="154567"/>
          </a:xfrm>
          <a:prstGeom prst="rect">
            <a:avLst/>
          </a:prstGeom>
        </p:spPr>
      </p:pic>
      <p:pic>
        <p:nvPicPr>
          <p:cNvPr id="23" name="Image 19" descr=" ">
            <a:extLst>
              <a:ext uri="{FF2B5EF4-FFF2-40B4-BE49-F238E27FC236}">
                <a16:creationId xmlns:a16="http://schemas.microsoft.com/office/drawing/2014/main" id="{ED43B48E-81F8-DB6D-6437-677A601FA48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83756" y="725129"/>
            <a:ext cx="150484" cy="154567"/>
          </a:xfrm>
          <a:prstGeom prst="rect">
            <a:avLst/>
          </a:prstGeom>
        </p:spPr>
      </p:pic>
      <p:pic>
        <p:nvPicPr>
          <p:cNvPr id="24" name="Image 20" descr=" ">
            <a:extLst>
              <a:ext uri="{FF2B5EF4-FFF2-40B4-BE49-F238E27FC236}">
                <a16:creationId xmlns:a16="http://schemas.microsoft.com/office/drawing/2014/main" id="{5B3267B5-74A1-C85B-A002-99750895933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5828" y="727473"/>
            <a:ext cx="81977" cy="147541"/>
          </a:xfrm>
          <a:prstGeom prst="rect">
            <a:avLst/>
          </a:prstGeom>
        </p:spPr>
      </p:pic>
      <p:pic>
        <p:nvPicPr>
          <p:cNvPr id="25" name="Image 21" descr=" ">
            <a:extLst>
              <a:ext uri="{FF2B5EF4-FFF2-40B4-BE49-F238E27FC236}">
                <a16:creationId xmlns:a16="http://schemas.microsoft.com/office/drawing/2014/main" id="{3DD11281-AFF8-7C8B-D7C5-937B605FA58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47573" y="661014"/>
            <a:ext cx="202022" cy="218678"/>
          </a:xfrm>
          <a:prstGeom prst="rect">
            <a:avLst/>
          </a:prstGeom>
        </p:spPr>
      </p:pic>
      <p:pic>
        <p:nvPicPr>
          <p:cNvPr id="26" name="Image 22" descr=" ">
            <a:extLst>
              <a:ext uri="{FF2B5EF4-FFF2-40B4-BE49-F238E27FC236}">
                <a16:creationId xmlns:a16="http://schemas.microsoft.com/office/drawing/2014/main" id="{F64D953B-E228-E26D-D266-2CC0A42A81F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16214" y="878247"/>
            <a:ext cx="646826" cy="647120"/>
          </a:xfrm>
          <a:prstGeom prst="rect">
            <a:avLst/>
          </a:prstGeom>
        </p:spPr>
      </p:pic>
      <p:pic>
        <p:nvPicPr>
          <p:cNvPr id="27" name="Image 23" descr=" ">
            <a:extLst>
              <a:ext uri="{FF2B5EF4-FFF2-40B4-BE49-F238E27FC236}">
                <a16:creationId xmlns:a16="http://schemas.microsoft.com/office/drawing/2014/main" id="{22EF9F83-85FB-78AD-5E4C-03F453E650E5}"/>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608089" y="618257"/>
            <a:ext cx="915358" cy="915250"/>
          </a:xfrm>
          <a:prstGeom prst="rect">
            <a:avLst/>
          </a:prstGeom>
        </p:spPr>
      </p:pic>
      <p:pic>
        <p:nvPicPr>
          <p:cNvPr id="28" name="Image 24" descr=" ">
            <a:extLst>
              <a:ext uri="{FF2B5EF4-FFF2-40B4-BE49-F238E27FC236}">
                <a16:creationId xmlns:a16="http://schemas.microsoft.com/office/drawing/2014/main" id="{25C5F8F8-273A-CF2E-11B9-B77DFB180C6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608089" y="876800"/>
            <a:ext cx="656786" cy="656701"/>
          </a:xfrm>
          <a:prstGeom prst="rect">
            <a:avLst/>
          </a:prstGeom>
        </p:spPr>
      </p:pic>
      <p:pic>
        <p:nvPicPr>
          <p:cNvPr id="29" name="Image 25" descr=" ">
            <a:extLst>
              <a:ext uri="{FF2B5EF4-FFF2-40B4-BE49-F238E27FC236}">
                <a16:creationId xmlns:a16="http://schemas.microsoft.com/office/drawing/2014/main" id="{CB3F667C-37BA-3ECD-DA21-5464D29FAF6E}"/>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08090" y="1134954"/>
            <a:ext cx="398599" cy="398556"/>
          </a:xfrm>
          <a:prstGeom prst="rect">
            <a:avLst/>
          </a:prstGeom>
        </p:spPr>
      </p:pic>
      <p:sp>
        <p:nvSpPr>
          <p:cNvPr id="30" name="TextBox 29">
            <a:extLst>
              <a:ext uri="{FF2B5EF4-FFF2-40B4-BE49-F238E27FC236}">
                <a16:creationId xmlns:a16="http://schemas.microsoft.com/office/drawing/2014/main" id="{20D750DF-1A43-4CBB-7396-8352AA4D0984}"/>
              </a:ext>
            </a:extLst>
          </p:cNvPr>
          <p:cNvSpPr txBox="1"/>
          <p:nvPr/>
        </p:nvSpPr>
        <p:spPr>
          <a:xfrm>
            <a:off x="437275" y="7537924"/>
            <a:ext cx="21357474" cy="1815882"/>
          </a:xfrm>
          <a:prstGeom prst="rect">
            <a:avLst/>
          </a:prstGeom>
          <a:noFill/>
        </p:spPr>
        <p:txBody>
          <a:bodyPr wrap="square">
            <a:spAutoFit/>
          </a:bodyPr>
          <a:lstStyle/>
          <a:p>
            <a:r>
              <a:rPr lang="uk-UA" sz="2800" noProof="0" dirty="0">
                <a:solidFill>
                  <a:schemeClr val="bg1"/>
                </a:solidFill>
              </a:rPr>
              <a:t>Офіс зеленого переходу є незалежним консультативно-дорадчим органом при Міністерстві економіки України, який допомагає впроваджувати реформи у сфері зеленого переходу, енергетичної та кліматичної політики України. Офіс зеленого переходу здійснює свою діяльність за фінансової підтримки Агенції Великої Британії з міжнародного розвитку та </a:t>
            </a:r>
            <a:r>
              <a:rPr lang="uk-UA" sz="2800" noProof="0" dirty="0" err="1">
                <a:solidFill>
                  <a:schemeClr val="bg1"/>
                </a:solidFill>
              </a:rPr>
              <a:t>імплементується</a:t>
            </a:r>
            <a:r>
              <a:rPr lang="uk-UA" sz="2800" noProof="0" dirty="0">
                <a:solidFill>
                  <a:schemeClr val="bg1"/>
                </a:solidFill>
              </a:rPr>
              <a:t> ГО «ДІКСІ ГРУП».</a:t>
            </a:r>
          </a:p>
        </p:txBody>
      </p:sp>
      <p:pic>
        <p:nvPicPr>
          <p:cNvPr id="32" name="Picture 31">
            <a:extLst>
              <a:ext uri="{FF2B5EF4-FFF2-40B4-BE49-F238E27FC236}">
                <a16:creationId xmlns:a16="http://schemas.microsoft.com/office/drawing/2014/main" id="{C056B1CA-A3F4-19B1-063A-9E3A8E70985B}"/>
              </a:ext>
            </a:extLst>
          </p:cNvPr>
          <p:cNvPicPr>
            <a:picLocks noChangeAspect="1"/>
          </p:cNvPicPr>
          <p:nvPr/>
        </p:nvPicPr>
        <p:blipFill>
          <a:blip r:embed="rId53"/>
          <a:srcRect t="41438" b="13241"/>
          <a:stretch/>
        </p:blipFill>
        <p:spPr>
          <a:xfrm>
            <a:off x="0" y="10012306"/>
            <a:ext cx="24384000" cy="2825447"/>
          </a:xfrm>
          <a:prstGeom prst="rect">
            <a:avLst/>
          </a:prstGeom>
        </p:spPr>
      </p:pic>
      <p:pic>
        <p:nvPicPr>
          <p:cNvPr id="34" name="Picture 33">
            <a:extLst>
              <a:ext uri="{FF2B5EF4-FFF2-40B4-BE49-F238E27FC236}">
                <a16:creationId xmlns:a16="http://schemas.microsoft.com/office/drawing/2014/main" id="{B8A0C402-581C-01D0-6FD5-6B19B4C97D6C}"/>
              </a:ext>
            </a:extLst>
          </p:cNvPr>
          <p:cNvPicPr>
            <a:picLocks noChangeAspect="1"/>
          </p:cNvPicPr>
          <p:nvPr/>
        </p:nvPicPr>
        <p:blipFill>
          <a:blip r:embed="rId54"/>
          <a:stretch>
            <a:fillRect/>
          </a:stretch>
        </p:blipFill>
        <p:spPr>
          <a:xfrm>
            <a:off x="204548" y="382374"/>
            <a:ext cx="3305636" cy="1505160"/>
          </a:xfrm>
          <a:prstGeom prst="rect">
            <a:avLst/>
          </a:prstGeom>
        </p:spPr>
      </p:pic>
      <p:sp>
        <p:nvSpPr>
          <p:cNvPr id="35" name="TextBox 34">
            <a:extLst>
              <a:ext uri="{FF2B5EF4-FFF2-40B4-BE49-F238E27FC236}">
                <a16:creationId xmlns:a16="http://schemas.microsoft.com/office/drawing/2014/main" id="{5DE8DBD2-2A4D-791D-E418-8EA1158B334D}"/>
              </a:ext>
            </a:extLst>
          </p:cNvPr>
          <p:cNvSpPr txBox="1"/>
          <p:nvPr/>
        </p:nvSpPr>
        <p:spPr>
          <a:xfrm>
            <a:off x="437275" y="4108748"/>
            <a:ext cx="21357474" cy="1015663"/>
          </a:xfrm>
          <a:prstGeom prst="rect">
            <a:avLst/>
          </a:prstGeom>
          <a:noFill/>
        </p:spPr>
        <p:txBody>
          <a:bodyPr wrap="square">
            <a:spAutoFit/>
          </a:bodyPr>
          <a:lstStyle/>
          <a:p>
            <a:r>
              <a:rPr lang="uk-UA" sz="6000" noProof="0" dirty="0">
                <a:solidFill>
                  <a:schemeClr val="bg1"/>
                </a:solidFill>
              </a:rPr>
              <a:t>ДЯКУЮ ЗА УВАГУ!</a:t>
            </a:r>
          </a:p>
        </p:txBody>
      </p:sp>
      <p:pic>
        <p:nvPicPr>
          <p:cNvPr id="176" name="Screenshot 2024-10-04 at 3.23.40 PM.png" descr="Screenshot 2024-10-04 at 3.23.40 PM.png"/>
          <p:cNvPicPr>
            <a:picLocks noChangeAspect="1"/>
          </p:cNvPicPr>
          <p:nvPr/>
        </p:nvPicPr>
        <p:blipFill>
          <a:blip r:embed="rId55"/>
          <a:stretch>
            <a:fillRect/>
          </a:stretch>
        </p:blipFill>
        <p:spPr>
          <a:xfrm>
            <a:off x="12108873" y="2878973"/>
            <a:ext cx="9955092" cy="4323481"/>
          </a:xfrm>
          <a:prstGeom prst="rect">
            <a:avLst/>
          </a:prstGeom>
          <a:ln w="12700">
            <a:miter lim="400000"/>
          </a:ln>
        </p:spPr>
      </p:pic>
    </p:spTree>
    <p:extLst>
      <p:ext uri="{BB962C8B-B14F-4D97-AF65-F5344CB8AC3E}">
        <p14:creationId xmlns:p14="http://schemas.microsoft.com/office/powerpoint/2010/main" val="2813719256"/>
      </p:ext>
    </p:extLst>
  </p:cSld>
  <p:clrMapOvr>
    <a:masterClrMapping/>
  </p:clrMapOvr>
</p:sld>
</file>

<file path=ppt/theme/theme1.xml><?xml version="1.0" encoding="utf-8"?>
<a:theme xmlns:a="http://schemas.openxmlformats.org/drawingml/2006/main" name="Custom Design">
  <a:themeElements>
    <a:clrScheme name="Color palette">
      <a:dk1>
        <a:srgbClr val="181818"/>
      </a:dk1>
      <a:lt1>
        <a:srgbClr val="F8F8F8"/>
      </a:lt1>
      <a:dk2>
        <a:srgbClr val="043F38"/>
      </a:dk2>
      <a:lt2>
        <a:srgbClr val="D9FFE8"/>
      </a:lt2>
      <a:accent1>
        <a:srgbClr val="4CDC85"/>
      </a:accent1>
      <a:accent2>
        <a:srgbClr val="8CE1FC"/>
      </a:accent2>
      <a:accent3>
        <a:srgbClr val="FAE141"/>
      </a:accent3>
      <a:accent4>
        <a:srgbClr val="043559"/>
      </a:accent4>
      <a:accent5>
        <a:srgbClr val="084B44"/>
      </a:accent5>
      <a:accent6>
        <a:srgbClr val="E0F4F8"/>
      </a:accent6>
      <a:hlink>
        <a:srgbClr val="5CE991"/>
      </a:hlink>
      <a:folHlink>
        <a:srgbClr val="5CE991"/>
      </a:folHlink>
    </a:clrScheme>
    <a:fontScheme name="Fixel">
      <a:majorFont>
        <a:latin typeface="Fixel Display Medium"/>
        <a:ea typeface=""/>
        <a:cs typeface=""/>
      </a:majorFont>
      <a:minorFont>
        <a:latin typeface="Fixel Display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1346</TotalTime>
  <Words>488</Words>
  <Application>Microsoft Office PowerPoint</Application>
  <PresentationFormat>Custom</PresentationFormat>
  <Paragraphs>51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Fixel Display Light</vt:lpstr>
      <vt:lpstr>Fixel Display Medium</vt:lpstr>
      <vt:lpstr>Fixel Display Regular</vt:lpstr>
      <vt:lpstr>Fixel Display Semi Bold</vt:lpstr>
      <vt:lpstr>Play</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Андрій Кітура</cp:lastModifiedBy>
  <cp:revision>97</cp:revision>
  <dcterms:created xsi:type="dcterms:W3CDTF">2024-07-02T10:59:19Z</dcterms:created>
  <dcterms:modified xsi:type="dcterms:W3CDTF">2025-06-02T22:03:10Z</dcterms:modified>
</cp:coreProperties>
</file>